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75" r:id="rId6"/>
    <p:sldId id="276" r:id="rId7"/>
    <p:sldId id="272" r:id="rId8"/>
    <p:sldId id="273" r:id="rId9"/>
    <p:sldId id="277" r:id="rId10"/>
    <p:sldId id="278" r:id="rId11"/>
    <p:sldId id="279" r:id="rId12"/>
    <p:sldId id="259" r:id="rId13"/>
    <p:sldId id="268" r:id="rId14"/>
    <p:sldId id="269" r:id="rId15"/>
    <p:sldId id="260" r:id="rId16"/>
    <p:sldId id="270" r:id="rId17"/>
    <p:sldId id="271" r:id="rId18"/>
    <p:sldId id="261" r:id="rId19"/>
    <p:sldId id="262" r:id="rId20"/>
    <p:sldId id="280" r:id="rId21"/>
    <p:sldId id="281" r:id="rId22"/>
    <p:sldId id="263" r:id="rId23"/>
    <p:sldId id="264" r:id="rId24"/>
    <p:sldId id="265" r:id="rId25"/>
    <p:sldId id="282" r:id="rId26"/>
    <p:sldId id="266" r:id="rId27"/>
    <p:sldId id="267" r:id="rId28"/>
  </p:sldIdLst>
  <p:sldSz cx="12192000" cy="6858000"/>
  <p:notesSz cx="6858000" cy="9144000"/>
  <p:embeddedFontLst>
    <p:embeddedFont>
      <p:font typeface="Poppins" pitchFamily="2" charset="77"/>
      <p:regular r:id="rId29"/>
      <p:bold r:id="rId30"/>
      <p:italic r:id="rId31"/>
      <p:boldItalic r:id="rId32"/>
    </p:embeddedFont>
    <p:embeddedFont>
      <p:font typeface="poppins-bold" panose="02000000000000000000" pitchFamily="2" charset="77"/>
      <p:regular r:id="rId33"/>
      <p:bold r:id="rId34"/>
    </p:embeddedFont>
  </p:embeddedFontLst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1"/>
    <p:restoredTop sz="94754"/>
  </p:normalViewPr>
  <p:slideViewPr>
    <p:cSldViewPr snapToGrid="0">
      <p:cViewPr>
        <p:scale>
          <a:sx n="80" d="100"/>
          <a:sy n="80" d="100"/>
        </p:scale>
        <p:origin x="80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 txBox="1"/>
          <p:nvPr/>
        </p:nvSpPr>
        <p:spPr>
          <a:xfrm>
            <a:off x="1" y="267598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文本框 3"/>
          <p:cNvSpPr txBox="1"/>
          <p:nvPr/>
        </p:nvSpPr>
        <p:spPr>
          <a:xfrm>
            <a:off x="466271" y="1355730"/>
            <a:ext cx="5776685" cy="25545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La Cuenta </a:t>
            </a:r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Contable</a:t>
            </a: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 </a:t>
            </a:r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su</a:t>
            </a: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Importancia</a:t>
            </a: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en</a:t>
            </a: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el</a:t>
            </a: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Plan de Cuentas y la </a:t>
            </a:r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contabilidad</a:t>
            </a: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4400" dirty="0"/>
          </a:p>
        </p:txBody>
      </p:sp>
      <p:sp>
        <p:nvSpPr>
          <p:cNvPr id="4" name="文本框 5"/>
          <p:cNvSpPr txBox="1"/>
          <p:nvPr/>
        </p:nvSpPr>
        <p:spPr>
          <a:xfrm>
            <a:off x="713014" y="5502270"/>
            <a:ext cx="5529942" cy="5370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Cómo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crear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clasificar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 usar Cuentas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Contables</a:t>
            </a:r>
            <a:endParaRPr kumimoji="1" lang="zh-CN" altLang="en-US" dirty="0"/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alphaModFix/>
          </a:blip>
          <a:srcRect l="49643" r="1191"/>
          <a:stretch>
            <a:fillRect/>
          </a:stretch>
        </p:blipFill>
        <p:spPr>
          <a:xfrm>
            <a:off x="6032500" y="267598"/>
            <a:ext cx="5900119" cy="659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E0472B-AA28-C957-A095-B384EB47A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1" y="69940"/>
            <a:ext cx="995839" cy="12158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02169-CEF0-56ED-C6A0-769E7F3B7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6001752E-81FE-B687-2584-4641B56E767B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19C7430C-3C7F-5144-F752-59334D2F2A35}"/>
              </a:ext>
            </a:extLst>
          </p:cNvPr>
          <p:cNvSpPr txBox="1"/>
          <p:nvPr/>
        </p:nvSpPr>
        <p:spPr>
          <a:xfrm>
            <a:off x="0" y="273959"/>
            <a:ext cx="12192000" cy="68727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  <a:alpha val="36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C7F35C11-D3E7-FBFB-B9B5-AAB513AE24E0}"/>
              </a:ext>
            </a:extLst>
          </p:cNvPr>
          <p:cNvSpPr txBox="1"/>
          <p:nvPr/>
        </p:nvSpPr>
        <p:spPr>
          <a:xfrm>
            <a:off x="11086334" y="533518"/>
            <a:ext cx="147918" cy="147918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82CE1184-DC1F-A29B-F5E9-2B02D5E4BDC8}"/>
              </a:ext>
            </a:extLst>
          </p:cNvPr>
          <p:cNvSpPr txBox="1"/>
          <p:nvPr/>
        </p:nvSpPr>
        <p:spPr>
          <a:xfrm>
            <a:off x="11311208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62A61B78-9D57-7FC5-09C4-80655C0A92D7}"/>
              </a:ext>
            </a:extLst>
          </p:cNvPr>
          <p:cNvSpPr txBox="1"/>
          <p:nvPr/>
        </p:nvSpPr>
        <p:spPr>
          <a:xfrm>
            <a:off x="11536082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15464F3-7BFC-08A1-4329-76CC0B541549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C18563E-D2D3-ED56-257C-97B8245A3A63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9A21F81-153F-8702-0B8E-4C28623D9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7" y="186654"/>
            <a:ext cx="6769769" cy="65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3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FF9E2-179C-3627-8208-43E33DA9F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10CA3581-2D0E-57F3-C528-80D7ED285DA2}"/>
              </a:ext>
            </a:extLst>
          </p:cNvPr>
          <p:cNvSpPr txBox="1"/>
          <p:nvPr/>
        </p:nvSpPr>
        <p:spPr>
          <a:xfrm>
            <a:off x="1" y="-16511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3" name="矩形: 圆角 25">
            <a:extLst>
              <a:ext uri="{FF2B5EF4-FFF2-40B4-BE49-F238E27FC236}">
                <a16:creationId xmlns:a16="http://schemas.microsoft.com/office/drawing/2014/main" id="{6DB15409-AF82-7B35-6BD4-285D342EFECC}"/>
              </a:ext>
            </a:extLst>
          </p:cNvPr>
          <p:cNvSpPr txBox="1"/>
          <p:nvPr/>
        </p:nvSpPr>
        <p:spPr>
          <a:xfrm>
            <a:off x="-317500" y="6485894"/>
            <a:ext cx="12827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箭头: 下 24">
            <a:extLst>
              <a:ext uri="{FF2B5EF4-FFF2-40B4-BE49-F238E27FC236}">
                <a16:creationId xmlns:a16="http://schemas.microsoft.com/office/drawing/2014/main" id="{9ACEA5C9-119F-F1ED-F241-EAF7F684767C}"/>
              </a:ext>
            </a:extLst>
          </p:cNvPr>
          <p:cNvSpPr txBox="1"/>
          <p:nvPr/>
        </p:nvSpPr>
        <p:spPr>
          <a:xfrm>
            <a:off x="4143455" y="5444818"/>
            <a:ext cx="3903218" cy="673100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V 形 26">
            <a:extLst>
              <a:ext uri="{FF2B5EF4-FFF2-40B4-BE49-F238E27FC236}">
                <a16:creationId xmlns:a16="http://schemas.microsoft.com/office/drawing/2014/main" id="{9EAC3442-CD13-1D00-3403-0AAEB849838A}"/>
              </a:ext>
            </a:extLst>
          </p:cNvPr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V 形 27">
            <a:extLst>
              <a:ext uri="{FF2B5EF4-FFF2-40B4-BE49-F238E27FC236}">
                <a16:creationId xmlns:a16="http://schemas.microsoft.com/office/drawing/2014/main" id="{72E0A883-9012-3E9F-1AFC-1566220C5BDE}"/>
              </a:ext>
            </a:extLst>
          </p:cNvPr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箭头: V 形 28">
            <a:extLst>
              <a:ext uri="{FF2B5EF4-FFF2-40B4-BE49-F238E27FC236}">
                <a16:creationId xmlns:a16="http://schemas.microsoft.com/office/drawing/2014/main" id="{C70587A7-67D6-CD7F-2F54-19C124B314ED}"/>
              </a:ext>
            </a:extLst>
          </p:cNvPr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V 形 29">
            <a:extLst>
              <a:ext uri="{FF2B5EF4-FFF2-40B4-BE49-F238E27FC236}">
                <a16:creationId xmlns:a16="http://schemas.microsoft.com/office/drawing/2014/main" id="{443F0102-AC62-3569-4AA7-8C0F21BBB8F6}"/>
              </a:ext>
            </a:extLst>
          </p:cNvPr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35B49A1E-ABE2-FE6E-07AB-BC61D0AA0F29}"/>
              </a:ext>
            </a:extLst>
          </p:cNvPr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Definición de Cuenta </a:t>
            </a: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297DCCFE-CEB7-7BC6-D50D-C1B8270B9FFE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31A0C8A9-D13C-4581-A615-0B8C5EC47EEE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5130B78-E3C1-D298-334A-53AD580CC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84" y="470193"/>
            <a:ext cx="1304884" cy="1593172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06EDF8A4-5E9B-0053-9987-4EA21DDE0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845" y="1278731"/>
            <a:ext cx="800501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VE" altLang="es-V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e Text"/>
              </a:rPr>
              <a:t>Las </a:t>
            </a:r>
            <a:r>
              <a:rPr kumimoji="0" lang="es-VE" altLang="es-V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e Text"/>
              </a:rPr>
              <a:t>cuentas contables</a:t>
            </a:r>
            <a:r>
              <a:rPr kumimoji="0" lang="es-VE" altLang="es-V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e Text"/>
              </a:rPr>
              <a:t> son los espacios donde se realizan registros estructurados que reflejan todas las transacciones económicas de una empresa. Por lo tanto, se organizan de manera </a:t>
            </a:r>
            <a:r>
              <a:rPr kumimoji="0" lang="es-VE" altLang="es-V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e Text"/>
              </a:rPr>
              <a:t>cronológica y categorizada</a:t>
            </a:r>
            <a:r>
              <a:rPr kumimoji="0" lang="es-VE" altLang="es-V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e Text"/>
              </a:rPr>
              <a:t>, permitiendo un mejor control financiero.</a:t>
            </a:r>
            <a:endParaRPr kumimoji="0" lang="es-VE" altLang="es-V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42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25"/>
          <p:cNvSpPr txBox="1"/>
          <p:nvPr/>
        </p:nvSpPr>
        <p:spPr>
          <a:xfrm>
            <a:off x="-317500" y="6485894"/>
            <a:ext cx="12827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17"/>
          <p:cNvSpPr txBox="1"/>
          <p:nvPr/>
        </p:nvSpPr>
        <p:spPr>
          <a:xfrm>
            <a:off x="4143455" y="1701800"/>
            <a:ext cx="3903218" cy="1039778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19"/>
          <p:cNvSpPr txBox="1"/>
          <p:nvPr/>
        </p:nvSpPr>
        <p:spPr>
          <a:xfrm>
            <a:off x="4493524" y="1799468"/>
            <a:ext cx="3203080" cy="844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7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Elementos</a:t>
            </a:r>
            <a:r>
              <a:rPr kumimoji="1" lang="en-US" altLang="zh-CN" sz="17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Clave de </a:t>
            </a:r>
            <a:r>
              <a:rPr kumimoji="1" lang="en-US" altLang="zh-CN" sz="17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una</a:t>
            </a:r>
            <a:r>
              <a:rPr kumimoji="1" lang="en-US" altLang="zh-CN" sz="17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Cuenta </a:t>
            </a:r>
            <a:r>
              <a:rPr kumimoji="1" lang="en-US" altLang="zh-CN" sz="17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6" name="矩形: 圆角 21"/>
          <p:cNvSpPr txBox="1"/>
          <p:nvPr/>
        </p:nvSpPr>
        <p:spPr>
          <a:xfrm>
            <a:off x="4143455" y="2876550"/>
            <a:ext cx="3903218" cy="3257550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2"/>
          <p:cNvSpPr txBox="1"/>
          <p:nvPr/>
        </p:nvSpPr>
        <p:spPr>
          <a:xfrm>
            <a:off x="4496546" y="3052114"/>
            <a:ext cx="3197037" cy="25682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Una </a:t>
            </a: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cuenta</a:t>
            </a: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contable</a:t>
            </a: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se </a:t>
            </a: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compone</a:t>
            </a: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de un </a:t>
            </a: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título</a:t>
            </a: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un </a:t>
            </a: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saldo</a:t>
            </a: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 </a:t>
            </a: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transacciones</a:t>
            </a: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que</a:t>
            </a: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afectan</a:t>
            </a: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su</a:t>
            </a:r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valor.</a:t>
            </a:r>
            <a:endParaRPr kumimoji="1" lang="zh-CN" altLang="en-US" dirty="0"/>
          </a:p>
        </p:txBody>
      </p:sp>
      <p:sp>
        <p:nvSpPr>
          <p:cNvPr id="8" name="箭头: 下 24"/>
          <p:cNvSpPr txBox="1"/>
          <p:nvPr/>
        </p:nvSpPr>
        <p:spPr>
          <a:xfrm>
            <a:off x="4143455" y="5444818"/>
            <a:ext cx="3903218" cy="673100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V 形 26"/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V 形 27"/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箭头: V 形 28"/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V 形 29"/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Definición de Cuenta </a:t>
            </a: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2E4BDC9-8AF8-9F6E-F6E2-AD317097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01" y="616859"/>
            <a:ext cx="1304884" cy="15931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F0681-C6F9-6877-111C-B22737548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F294C5C3-82BE-9C0D-082A-DB5CE413651B}"/>
              </a:ext>
            </a:extLst>
          </p:cNvPr>
          <p:cNvSpPr txBox="1"/>
          <p:nvPr/>
        </p:nvSpPr>
        <p:spPr>
          <a:xfrm>
            <a:off x="0" y="420351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25">
            <a:extLst>
              <a:ext uri="{FF2B5EF4-FFF2-40B4-BE49-F238E27FC236}">
                <a16:creationId xmlns:a16="http://schemas.microsoft.com/office/drawing/2014/main" id="{23DF8A13-F658-2459-FA1C-F22B1C4C81B7}"/>
              </a:ext>
            </a:extLst>
          </p:cNvPr>
          <p:cNvSpPr txBox="1"/>
          <p:nvPr/>
        </p:nvSpPr>
        <p:spPr>
          <a:xfrm>
            <a:off x="-317500" y="6485894"/>
            <a:ext cx="12827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箭头: 下 24">
            <a:extLst>
              <a:ext uri="{FF2B5EF4-FFF2-40B4-BE49-F238E27FC236}">
                <a16:creationId xmlns:a16="http://schemas.microsoft.com/office/drawing/2014/main" id="{504554DD-9EC5-E87F-1483-FD55ABAC916D}"/>
              </a:ext>
            </a:extLst>
          </p:cNvPr>
          <p:cNvSpPr txBox="1"/>
          <p:nvPr/>
        </p:nvSpPr>
        <p:spPr>
          <a:xfrm>
            <a:off x="4144390" y="5784430"/>
            <a:ext cx="4351910" cy="673100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V 形 26">
            <a:extLst>
              <a:ext uri="{FF2B5EF4-FFF2-40B4-BE49-F238E27FC236}">
                <a16:creationId xmlns:a16="http://schemas.microsoft.com/office/drawing/2014/main" id="{5ECEBDB2-71A3-8078-0034-2E6E30C42003}"/>
              </a:ext>
            </a:extLst>
          </p:cNvPr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V 形 27">
            <a:extLst>
              <a:ext uri="{FF2B5EF4-FFF2-40B4-BE49-F238E27FC236}">
                <a16:creationId xmlns:a16="http://schemas.microsoft.com/office/drawing/2014/main" id="{6E21F59A-E77A-0E17-DF98-C0EE52266B05}"/>
              </a:ext>
            </a:extLst>
          </p:cNvPr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箭头: V 形 28">
            <a:extLst>
              <a:ext uri="{FF2B5EF4-FFF2-40B4-BE49-F238E27FC236}">
                <a16:creationId xmlns:a16="http://schemas.microsoft.com/office/drawing/2014/main" id="{7D7DA4B2-5A97-AD2F-758B-57E48046DC5B}"/>
              </a:ext>
            </a:extLst>
          </p:cNvPr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V 形 29">
            <a:extLst>
              <a:ext uri="{FF2B5EF4-FFF2-40B4-BE49-F238E27FC236}">
                <a16:creationId xmlns:a16="http://schemas.microsoft.com/office/drawing/2014/main" id="{35B63B07-4A66-46D4-7AC8-041E09380518}"/>
              </a:ext>
            </a:extLst>
          </p:cNvPr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9DADCF73-00AC-676A-7113-4938555D97FF}"/>
              </a:ext>
            </a:extLst>
          </p:cNvPr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Definición de Cuenta </a:t>
            </a: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D106D78E-39A4-17E9-842C-3E7007F90633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F3D5A7F0-367D-0891-7655-F001D6297933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2A1D925-89FE-E470-DFD9-2F987DD67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08" y="470193"/>
            <a:ext cx="1304884" cy="15931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ABF7272-5508-40B5-7AE4-0809A00B2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797488" cy="46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0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5705-648B-826F-15C8-84DF5B1DB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7">
            <a:extLst>
              <a:ext uri="{FF2B5EF4-FFF2-40B4-BE49-F238E27FC236}">
                <a16:creationId xmlns:a16="http://schemas.microsoft.com/office/drawing/2014/main" id="{8AD952AC-9123-B491-65EB-A4E0B62B2A48}"/>
              </a:ext>
            </a:extLst>
          </p:cNvPr>
          <p:cNvSpPr txBox="1"/>
          <p:nvPr/>
        </p:nvSpPr>
        <p:spPr>
          <a:xfrm>
            <a:off x="522513" y="1248227"/>
            <a:ext cx="11190515" cy="4992914"/>
          </a:xfrm>
          <a:prstGeom prst="roundRect">
            <a:avLst>
              <a:gd name="adj" fmla="val 7655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258A9E1A-ED27-D9F4-CE70-7934ABF61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49643" r="1191"/>
          <a:stretch>
            <a:fillRect/>
          </a:stretch>
        </p:blipFill>
        <p:spPr>
          <a:xfrm>
            <a:off x="484164" y="1262742"/>
            <a:ext cx="4463455" cy="4985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2">
            <a:extLst>
              <a:ext uri="{FF2B5EF4-FFF2-40B4-BE49-F238E27FC236}">
                <a16:creationId xmlns:a16="http://schemas.microsoft.com/office/drawing/2014/main" id="{CBA5F80C-F822-6374-6D60-4F56EEADB823}"/>
              </a:ext>
            </a:extLst>
          </p:cNvPr>
          <p:cNvSpPr txBox="1"/>
          <p:nvPr/>
        </p:nvSpPr>
        <p:spPr>
          <a:xfrm>
            <a:off x="5410200" y="2609187"/>
            <a:ext cx="5626100" cy="797438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sq">
            <a:solidFill>
              <a:schemeClr val="accent2"/>
            </a:solidFill>
            <a:miter/>
          </a:ln>
          <a:effectLst/>
        </p:spPr>
        <p:txBody>
          <a:bodyPr vert="horz" wrap="square" lIns="97951" tIns="48975" rIns="97951" bIns="4897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44">
            <a:extLst>
              <a:ext uri="{FF2B5EF4-FFF2-40B4-BE49-F238E27FC236}">
                <a16:creationId xmlns:a16="http://schemas.microsoft.com/office/drawing/2014/main" id="{B2DEE540-4178-3149-D4AF-599495F833E0}"/>
              </a:ext>
            </a:extLst>
          </p:cNvPr>
          <p:cNvSpPr txBox="1"/>
          <p:nvPr/>
        </p:nvSpPr>
        <p:spPr>
          <a:xfrm>
            <a:off x="6299931" y="5028376"/>
            <a:ext cx="4060784" cy="45719"/>
          </a:xfrm>
          <a:prstGeom prst="round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46">
            <a:extLst>
              <a:ext uri="{FF2B5EF4-FFF2-40B4-BE49-F238E27FC236}">
                <a16:creationId xmlns:a16="http://schemas.microsoft.com/office/drawing/2014/main" id="{3F7972D9-C1DB-DA35-BFE6-54EC24CDB489}"/>
              </a:ext>
            </a:extLst>
          </p:cNvPr>
          <p:cNvSpPr txBox="1"/>
          <p:nvPr/>
        </p:nvSpPr>
        <p:spPr>
          <a:xfrm>
            <a:off x="5985329" y="3678607"/>
            <a:ext cx="4475842" cy="11195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s-ES" altLang="zh-CN" dirty="0"/>
              <a:t>Naturaleza de las cuentas</a:t>
            </a:r>
            <a:endParaRPr kumimoji="1" lang="zh-CN" altLang="en-US" dirty="0"/>
          </a:p>
        </p:txBody>
      </p:sp>
      <p:sp>
        <p:nvSpPr>
          <p:cNvPr id="8" name="文本框 47">
            <a:extLst>
              <a:ext uri="{FF2B5EF4-FFF2-40B4-BE49-F238E27FC236}">
                <a16:creationId xmlns:a16="http://schemas.microsoft.com/office/drawing/2014/main" id="{BE547F22-E3BD-ACD3-F216-A9951FDFC6D9}"/>
              </a:ext>
            </a:extLst>
          </p:cNvPr>
          <p:cNvSpPr txBox="1"/>
          <p:nvPr/>
        </p:nvSpPr>
        <p:spPr>
          <a:xfrm>
            <a:off x="5410200" y="2578100"/>
            <a:ext cx="6070599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800" dirty="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TIPOS DE CUENTA </a:t>
            </a:r>
            <a:endParaRPr kumimoji="1" lang="zh-CN" alt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A317F28-F1FE-0001-685F-34BEBB47D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01" y="466156"/>
            <a:ext cx="1304884" cy="15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/>
          <p:cNvSpPr txBox="1"/>
          <p:nvPr/>
        </p:nvSpPr>
        <p:spPr>
          <a:xfrm>
            <a:off x="0" y="0"/>
            <a:ext cx="12192000" cy="68727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  <a:alpha val="36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TextBox 9"/>
          <p:cNvSpPr txBox="1"/>
          <p:nvPr/>
        </p:nvSpPr>
        <p:spPr>
          <a:xfrm>
            <a:off x="7868183" y="3789477"/>
            <a:ext cx="3612777" cy="18700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Las cuentas se clasifican en activos, pasivos, patrimonio, ingresos y gastos, organizando la información financiera de manera efectiva.</a:t>
            </a:r>
            <a:endParaRPr kumimoji="1" lang="zh-CN" altLang="en-US"/>
          </a:p>
        </p:txBody>
      </p:sp>
      <p:sp>
        <p:nvSpPr>
          <p:cNvPr id="5" name="TextBox 10"/>
          <p:cNvSpPr txBox="1"/>
          <p:nvPr/>
        </p:nvSpPr>
        <p:spPr>
          <a:xfrm>
            <a:off x="7857564" y="1582341"/>
            <a:ext cx="3826436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Clasificación según el Plan de Cuentas</a:t>
            </a:r>
            <a:endParaRPr kumimoji="1" lang="zh-CN" altLang="en-US"/>
          </a:p>
        </p:txBody>
      </p:sp>
      <p:sp>
        <p:nvSpPr>
          <p:cNvPr id="6" name="Oval 12"/>
          <p:cNvSpPr txBox="1"/>
          <p:nvPr/>
        </p:nvSpPr>
        <p:spPr>
          <a:xfrm>
            <a:off x="11086334" y="533518"/>
            <a:ext cx="147918" cy="147918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Oval 13"/>
          <p:cNvSpPr txBox="1"/>
          <p:nvPr/>
        </p:nvSpPr>
        <p:spPr>
          <a:xfrm>
            <a:off x="11311208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Oval 14"/>
          <p:cNvSpPr txBox="1"/>
          <p:nvPr/>
        </p:nvSpPr>
        <p:spPr>
          <a:xfrm>
            <a:off x="11536082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2">
            <a:alphaModFix/>
          </a:blip>
          <a:srcRect t="20496" b="20496"/>
          <a:stretch>
            <a:fillRect/>
          </a:stretch>
        </p:blipFill>
        <p:spPr>
          <a:xfrm>
            <a:off x="0" y="1283665"/>
            <a:ext cx="7461504" cy="4402934"/>
          </a:xfrm>
          <a:custGeom>
            <a:avLst/>
            <a:gdLst>
              <a:gd name="connsiteX0" fmla="*/ 0 w 7461504"/>
              <a:gd name="connsiteY0" fmla="*/ 0 h 4402934"/>
              <a:gd name="connsiteX1" fmla="*/ 7461504 w 7461504"/>
              <a:gd name="connsiteY1" fmla="*/ 0 h 4402934"/>
              <a:gd name="connsiteX2" fmla="*/ 7461504 w 7461504"/>
              <a:gd name="connsiteY2" fmla="*/ 4402934 h 4402934"/>
              <a:gd name="connsiteX3" fmla="*/ 0 w 7461504"/>
              <a:gd name="connsiteY3" fmla="*/ 4402934 h 4402934"/>
            </a:gdLst>
            <a:ahLst/>
            <a:cxnLst/>
            <a:rect l="l" t="t" r="r" b="b"/>
            <a:pathLst>
              <a:path w="7461504" h="4402934">
                <a:moveTo>
                  <a:pt x="0" y="0"/>
                </a:moveTo>
                <a:lnTo>
                  <a:pt x="7461504" y="0"/>
                </a:lnTo>
                <a:lnTo>
                  <a:pt x="7461504" y="4402934"/>
                </a:lnTo>
                <a:lnTo>
                  <a:pt x="0" y="440293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Tipos de Cuentas Contables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1E635D9-A641-9D0F-7486-637C8EEB5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01" y="273959"/>
            <a:ext cx="1304884" cy="15931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E9B1F-3160-ED0B-B65B-F2457106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1497ED4E-F17E-4D4F-A57F-0A76B257706B}"/>
              </a:ext>
            </a:extLst>
          </p:cNvPr>
          <p:cNvSpPr txBox="1"/>
          <p:nvPr/>
        </p:nvSpPr>
        <p:spPr>
          <a:xfrm>
            <a:off x="0" y="420351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25">
            <a:extLst>
              <a:ext uri="{FF2B5EF4-FFF2-40B4-BE49-F238E27FC236}">
                <a16:creationId xmlns:a16="http://schemas.microsoft.com/office/drawing/2014/main" id="{1C708C37-20E9-621F-5B5D-1A4914697A49}"/>
              </a:ext>
            </a:extLst>
          </p:cNvPr>
          <p:cNvSpPr txBox="1"/>
          <p:nvPr/>
        </p:nvSpPr>
        <p:spPr>
          <a:xfrm>
            <a:off x="-215900" y="6387807"/>
            <a:ext cx="12827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箭头: 下 24">
            <a:extLst>
              <a:ext uri="{FF2B5EF4-FFF2-40B4-BE49-F238E27FC236}">
                <a16:creationId xmlns:a16="http://schemas.microsoft.com/office/drawing/2014/main" id="{8FFD702D-D25E-C36F-7481-AF6FBFF2A38E}"/>
              </a:ext>
            </a:extLst>
          </p:cNvPr>
          <p:cNvSpPr txBox="1"/>
          <p:nvPr/>
        </p:nvSpPr>
        <p:spPr>
          <a:xfrm>
            <a:off x="4144390" y="5784430"/>
            <a:ext cx="4351910" cy="673100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V 形 26">
            <a:extLst>
              <a:ext uri="{FF2B5EF4-FFF2-40B4-BE49-F238E27FC236}">
                <a16:creationId xmlns:a16="http://schemas.microsoft.com/office/drawing/2014/main" id="{9488B704-41C8-C901-979C-82F9F3001450}"/>
              </a:ext>
            </a:extLst>
          </p:cNvPr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V 形 27">
            <a:extLst>
              <a:ext uri="{FF2B5EF4-FFF2-40B4-BE49-F238E27FC236}">
                <a16:creationId xmlns:a16="http://schemas.microsoft.com/office/drawing/2014/main" id="{B7738291-FE3B-9DF0-F862-8167B461A5CA}"/>
              </a:ext>
            </a:extLst>
          </p:cNvPr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箭头: V 形 28">
            <a:extLst>
              <a:ext uri="{FF2B5EF4-FFF2-40B4-BE49-F238E27FC236}">
                <a16:creationId xmlns:a16="http://schemas.microsoft.com/office/drawing/2014/main" id="{FC8416A7-ED89-DD77-469F-3A3A278D3E15}"/>
              </a:ext>
            </a:extLst>
          </p:cNvPr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V 形 29">
            <a:extLst>
              <a:ext uri="{FF2B5EF4-FFF2-40B4-BE49-F238E27FC236}">
                <a16:creationId xmlns:a16="http://schemas.microsoft.com/office/drawing/2014/main" id="{4ABAB7F3-2330-1398-741B-0EB99F8B1DAE}"/>
              </a:ext>
            </a:extLst>
          </p:cNvPr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398CCFBE-B53C-4B4F-12DE-D69286F894B7}"/>
              </a:ext>
            </a:extLst>
          </p:cNvPr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Tipos</a:t>
            </a:r>
            <a:r>
              <a:rPr kumimoji="1" lang="en-US" altLang="zh-CN" sz="33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de Cuenta </a:t>
            </a: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B629F59C-C196-07F3-C6A8-C74D5868F9BB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60BC26D7-5DCB-2728-5625-7BF8C1DA3D7B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3FBB23C-05D6-2D8B-FC90-07D0284D4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08" y="470193"/>
            <a:ext cx="1304884" cy="15931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A994E8-8C18-4154-9DE3-22B847945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396999"/>
            <a:ext cx="6958145" cy="38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94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C6CC6-454E-83EF-A6DA-F4AD7CD5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33835789-A5F8-E1B1-7F19-C3D333D22F1C}"/>
              </a:ext>
            </a:extLst>
          </p:cNvPr>
          <p:cNvSpPr txBox="1"/>
          <p:nvPr/>
        </p:nvSpPr>
        <p:spPr>
          <a:xfrm>
            <a:off x="0" y="420351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25">
            <a:extLst>
              <a:ext uri="{FF2B5EF4-FFF2-40B4-BE49-F238E27FC236}">
                <a16:creationId xmlns:a16="http://schemas.microsoft.com/office/drawing/2014/main" id="{0B430F68-4983-DF18-CCE1-280FB928ADA4}"/>
              </a:ext>
            </a:extLst>
          </p:cNvPr>
          <p:cNvSpPr txBox="1"/>
          <p:nvPr/>
        </p:nvSpPr>
        <p:spPr>
          <a:xfrm>
            <a:off x="-215900" y="6387807"/>
            <a:ext cx="12827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箭头: 下 24">
            <a:extLst>
              <a:ext uri="{FF2B5EF4-FFF2-40B4-BE49-F238E27FC236}">
                <a16:creationId xmlns:a16="http://schemas.microsoft.com/office/drawing/2014/main" id="{B5DD898F-6F07-4948-9659-D32CDB6B4063}"/>
              </a:ext>
            </a:extLst>
          </p:cNvPr>
          <p:cNvSpPr txBox="1"/>
          <p:nvPr/>
        </p:nvSpPr>
        <p:spPr>
          <a:xfrm>
            <a:off x="4144390" y="5784430"/>
            <a:ext cx="4351910" cy="673100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V 形 26">
            <a:extLst>
              <a:ext uri="{FF2B5EF4-FFF2-40B4-BE49-F238E27FC236}">
                <a16:creationId xmlns:a16="http://schemas.microsoft.com/office/drawing/2014/main" id="{68A9EB30-2FC8-F518-1318-DCC6FBB245DB}"/>
              </a:ext>
            </a:extLst>
          </p:cNvPr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V 形 27">
            <a:extLst>
              <a:ext uri="{FF2B5EF4-FFF2-40B4-BE49-F238E27FC236}">
                <a16:creationId xmlns:a16="http://schemas.microsoft.com/office/drawing/2014/main" id="{20D4B5C6-D0F3-5572-48FC-685D9325E054}"/>
              </a:ext>
            </a:extLst>
          </p:cNvPr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箭头: V 形 28">
            <a:extLst>
              <a:ext uri="{FF2B5EF4-FFF2-40B4-BE49-F238E27FC236}">
                <a16:creationId xmlns:a16="http://schemas.microsoft.com/office/drawing/2014/main" id="{C54B8A45-05F3-35F2-B3D6-999D2A5609CC}"/>
              </a:ext>
            </a:extLst>
          </p:cNvPr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V 形 29">
            <a:extLst>
              <a:ext uri="{FF2B5EF4-FFF2-40B4-BE49-F238E27FC236}">
                <a16:creationId xmlns:a16="http://schemas.microsoft.com/office/drawing/2014/main" id="{926F0C82-766B-D9BF-8993-AB57DDEF6878}"/>
              </a:ext>
            </a:extLst>
          </p:cNvPr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0FE489E1-7BC3-5808-AA95-0867BCFB5C99}"/>
              </a:ext>
            </a:extLst>
          </p:cNvPr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Tipos</a:t>
            </a:r>
            <a:r>
              <a:rPr kumimoji="1" lang="en-US" altLang="zh-CN" sz="33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de Cuenta </a:t>
            </a: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73BF9AFB-1BDD-08B8-43CA-B0E9AD69B2AB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9AFD9422-0BDF-D014-793E-FB71F8F45A19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7F9E8E5-A8C5-7957-EEBD-77BEE03AF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08" y="470193"/>
            <a:ext cx="1304884" cy="15931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3E890E-D14F-F576-645F-353C3E789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35" y="1070524"/>
            <a:ext cx="7195930" cy="48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5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7"/>
          <p:cNvSpPr txBox="1"/>
          <p:nvPr/>
        </p:nvSpPr>
        <p:spPr>
          <a:xfrm>
            <a:off x="522513" y="1248227"/>
            <a:ext cx="11190515" cy="4992914"/>
          </a:xfrm>
          <a:prstGeom prst="roundRect">
            <a:avLst>
              <a:gd name="adj" fmla="val 7655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>
            <a:alphaModFix/>
          </a:blip>
          <a:srcRect l="49643" r="1191"/>
          <a:stretch>
            <a:fillRect/>
          </a:stretch>
        </p:blipFill>
        <p:spPr>
          <a:xfrm>
            <a:off x="484164" y="1262742"/>
            <a:ext cx="4463455" cy="4985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2"/>
          <p:cNvSpPr txBox="1"/>
          <p:nvPr/>
        </p:nvSpPr>
        <p:spPr>
          <a:xfrm>
            <a:off x="5911520" y="2609187"/>
            <a:ext cx="2996794" cy="797438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sq">
            <a:solidFill>
              <a:schemeClr val="accent2"/>
            </a:solidFill>
            <a:miter/>
          </a:ln>
          <a:effectLst/>
        </p:spPr>
        <p:txBody>
          <a:bodyPr vert="horz" wrap="square" lIns="97951" tIns="48975" rIns="97951" bIns="4897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44"/>
          <p:cNvSpPr txBox="1"/>
          <p:nvPr/>
        </p:nvSpPr>
        <p:spPr>
          <a:xfrm>
            <a:off x="5883316" y="5065392"/>
            <a:ext cx="4060784" cy="45719"/>
          </a:xfrm>
          <a:prstGeom prst="round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46"/>
          <p:cNvSpPr txBox="1"/>
          <p:nvPr/>
        </p:nvSpPr>
        <p:spPr>
          <a:xfrm>
            <a:off x="5778501" y="3658968"/>
            <a:ext cx="4475842" cy="11195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Importancia del Plan de Cuentas</a:t>
            </a:r>
            <a:endParaRPr kumimoji="1" lang="zh-CN" altLang="en-US"/>
          </a:p>
        </p:txBody>
      </p:sp>
      <p:sp>
        <p:nvSpPr>
          <p:cNvPr id="8" name="文本框 47"/>
          <p:cNvSpPr txBox="1"/>
          <p:nvPr/>
        </p:nvSpPr>
        <p:spPr>
          <a:xfrm>
            <a:off x="5981700" y="2578100"/>
            <a:ext cx="180340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 </a:t>
            </a:r>
            <a:endParaRPr kumimoji="1" lang="zh-CN" altLang="en-US"/>
          </a:p>
        </p:txBody>
      </p:sp>
      <p:sp>
        <p:nvSpPr>
          <p:cNvPr id="9" name="文本框 47"/>
          <p:cNvSpPr txBox="1"/>
          <p:nvPr/>
        </p:nvSpPr>
        <p:spPr>
          <a:xfrm>
            <a:off x="7823200" y="2603500"/>
            <a:ext cx="107950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568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02</a:t>
            </a:r>
            <a:endParaRPr kumimoji="1" lang="zh-CN" alt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BC0D03A-FBBB-3C86-60A1-7C0296C90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01" y="616859"/>
            <a:ext cx="1304884" cy="15931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14"/>
          <p:cNvPicPr>
            <a:picLocks noChangeAspect="1"/>
          </p:cNvPicPr>
          <p:nvPr/>
        </p:nvPicPr>
        <p:blipFill>
          <a:blip r:embed="rId2">
            <a:alphaModFix/>
          </a:blip>
          <a:srcRect l="2431" t="6350" r="2431" b="36178"/>
          <a:stretch>
            <a:fillRect/>
          </a:stretch>
        </p:blipFill>
        <p:spPr>
          <a:xfrm>
            <a:off x="7365493" y="1953514"/>
            <a:ext cx="3764280" cy="4041648"/>
          </a:xfrm>
          <a:custGeom>
            <a:avLst/>
            <a:gdLst>
              <a:gd name="csX0" fmla="*/ 0 w 3764280"/>
              <a:gd name="csY0" fmla="*/ 0 h 4041648"/>
              <a:gd name="csX1" fmla="*/ 3764280 w 3764280"/>
              <a:gd name="csY1" fmla="*/ 0 h 4041648"/>
              <a:gd name="csX2" fmla="*/ 3764280 w 3764280"/>
              <a:gd name="csY2" fmla="*/ 4041648 h 4041648"/>
              <a:gd name="csX3" fmla="*/ 0 w 3764280"/>
              <a:gd name="csY3" fmla="*/ 4041648 h 4041648"/>
            </a:gdLst>
            <a:ahLst/>
            <a:cxnLst/>
            <a:rect l="l" t="t" r="r" b="b"/>
            <a:pathLst>
              <a:path w="3764280" h="4041648">
                <a:moveTo>
                  <a:pt x="0" y="0"/>
                </a:moveTo>
                <a:lnTo>
                  <a:pt x="3764280" y="0"/>
                </a:lnTo>
                <a:lnTo>
                  <a:pt x="3764280" y="4041648"/>
                </a:lnTo>
                <a:lnTo>
                  <a:pt x="0" y="404164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3">
            <a:alphaModFix/>
          </a:blip>
          <a:srcRect l="3431" r="3431"/>
          <a:stretch>
            <a:fillRect/>
          </a:stretch>
        </p:blipFill>
        <p:spPr>
          <a:xfrm>
            <a:off x="1049527" y="1953514"/>
            <a:ext cx="3764280" cy="4041648"/>
          </a:xfrm>
          <a:custGeom>
            <a:avLst/>
            <a:gdLst>
              <a:gd name="csX0" fmla="*/ 0 w 3764280"/>
              <a:gd name="csY0" fmla="*/ 0 h 4041648"/>
              <a:gd name="csX1" fmla="*/ 3764280 w 3764280"/>
              <a:gd name="csY1" fmla="*/ 0 h 4041648"/>
              <a:gd name="csX2" fmla="*/ 3764280 w 3764280"/>
              <a:gd name="csY2" fmla="*/ 4041648 h 4041648"/>
              <a:gd name="csX3" fmla="*/ 0 w 3764280"/>
              <a:gd name="csY3" fmla="*/ 4041648 h 4041648"/>
            </a:gdLst>
            <a:ahLst/>
            <a:cxnLst/>
            <a:rect l="l" t="t" r="r" b="b"/>
            <a:pathLst>
              <a:path w="3764280" h="4041648">
                <a:moveTo>
                  <a:pt x="0" y="0"/>
                </a:moveTo>
                <a:lnTo>
                  <a:pt x="3764280" y="0"/>
                </a:lnTo>
                <a:lnTo>
                  <a:pt x="3764280" y="4041648"/>
                </a:lnTo>
                <a:lnTo>
                  <a:pt x="0" y="404164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矩形 4"/>
          <p:cNvSpPr txBox="1"/>
          <p:nvPr/>
        </p:nvSpPr>
        <p:spPr>
          <a:xfrm>
            <a:off x="4201159" y="1269238"/>
            <a:ext cx="3764280" cy="404164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6"/>
          <p:cNvSpPr txBox="1"/>
          <p:nvPr/>
        </p:nvSpPr>
        <p:spPr>
          <a:xfrm>
            <a:off x="4391659" y="1506982"/>
            <a:ext cx="3383280" cy="9052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Beneficios de una Estructura Clara</a:t>
            </a:r>
            <a:endParaRPr kumimoji="1" lang="zh-CN" altLang="en-US"/>
          </a:p>
        </p:txBody>
      </p:sp>
      <p:sp>
        <p:nvSpPr>
          <p:cNvPr id="7" name="文本框 7"/>
          <p:cNvSpPr txBox="1"/>
          <p:nvPr/>
        </p:nvSpPr>
        <p:spPr>
          <a:xfrm>
            <a:off x="4391659" y="2596896"/>
            <a:ext cx="3383280" cy="2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Una estructura clara permite un manejo eficiente de los recursos, facilitando el seguimiento y control financiero.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Organización Financiera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91"/>
          <p:cNvSpPr txBox="1"/>
          <p:nvPr/>
        </p:nvSpPr>
        <p:spPr>
          <a:xfrm>
            <a:off x="-1057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69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92"/>
          <p:cNvSpPr txBox="1"/>
          <p:nvPr/>
        </p:nvSpPr>
        <p:spPr>
          <a:xfrm>
            <a:off x="492212" y="457200"/>
            <a:ext cx="11207577" cy="6121400"/>
          </a:xfrm>
          <a:prstGeom prst="roundRect">
            <a:avLst>
              <a:gd name="adj" fmla="val 4634"/>
            </a:avLst>
          </a:prstGeom>
          <a:noFill/>
          <a:ln w="34925" cap="sq">
            <a:solidFill>
              <a:schemeClr val="accent1"/>
            </a:solidFill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93"/>
          <p:cNvSpPr txBox="1"/>
          <p:nvPr/>
        </p:nvSpPr>
        <p:spPr>
          <a:xfrm rot="3776309">
            <a:off x="8742283" y="3420458"/>
            <a:ext cx="2595723" cy="6158914"/>
          </a:xfrm>
          <a:custGeom>
            <a:avLst/>
            <a:gdLst>
              <a:gd name="connsiteX0" fmla="*/ 0 w 2595723"/>
              <a:gd name="connsiteY0" fmla="*/ 0 h 6158914"/>
              <a:gd name="connsiteX1" fmla="*/ 2595723 w 2595723"/>
              <a:gd name="connsiteY1" fmla="*/ 1326100 h 6158914"/>
              <a:gd name="connsiteX2" fmla="*/ 126741 w 2595723"/>
              <a:gd name="connsiteY2" fmla="*/ 6158914 h 6158914"/>
              <a:gd name="connsiteX3" fmla="*/ 87666 w 2595723"/>
              <a:gd name="connsiteY3" fmla="*/ 6103929 h 6158914"/>
              <a:gd name="connsiteX4" fmla="*/ 0 w 2595723"/>
              <a:gd name="connsiteY4" fmla="*/ 5757709 h 6158914"/>
            </a:gdLst>
            <a:ahLst/>
            <a:cxnLst/>
            <a:rect l="l" t="t" r="r" b="b"/>
            <a:pathLst>
              <a:path w="2595723" h="6158914">
                <a:moveTo>
                  <a:pt x="0" y="0"/>
                </a:moveTo>
                <a:lnTo>
                  <a:pt x="2595723" y="1326100"/>
                </a:lnTo>
                <a:lnTo>
                  <a:pt x="126741" y="6158914"/>
                </a:lnTo>
                <a:lnTo>
                  <a:pt x="87666" y="6103929"/>
                </a:lnTo>
                <a:cubicBezTo>
                  <a:pt x="31757" y="6001010"/>
                  <a:pt x="0" y="5883068"/>
                  <a:pt x="0" y="575770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94"/>
          <p:cNvSpPr txBox="1"/>
          <p:nvPr/>
        </p:nvSpPr>
        <p:spPr>
          <a:xfrm rot="17823691" flipH="1">
            <a:off x="853994" y="3420456"/>
            <a:ext cx="2595724" cy="6158916"/>
          </a:xfrm>
          <a:custGeom>
            <a:avLst/>
            <a:gdLst>
              <a:gd name="connsiteX0" fmla="*/ 0 w 2595724"/>
              <a:gd name="connsiteY0" fmla="*/ 0 h 6158916"/>
              <a:gd name="connsiteX1" fmla="*/ 0 w 2595724"/>
              <a:gd name="connsiteY1" fmla="*/ 5757710 h 6158916"/>
              <a:gd name="connsiteX2" fmla="*/ 87666 w 2595724"/>
              <a:gd name="connsiteY2" fmla="*/ 6103930 h 6158916"/>
              <a:gd name="connsiteX3" fmla="*/ 126742 w 2595724"/>
              <a:gd name="connsiteY3" fmla="*/ 6158916 h 6158916"/>
              <a:gd name="connsiteX4" fmla="*/ 2595724 w 2595724"/>
              <a:gd name="connsiteY4" fmla="*/ 1326101 h 6158916"/>
            </a:gdLst>
            <a:ahLst/>
            <a:cxnLst/>
            <a:rect l="l" t="t" r="r" b="b"/>
            <a:pathLst>
              <a:path w="2595724" h="6158916">
                <a:moveTo>
                  <a:pt x="0" y="0"/>
                </a:moveTo>
                <a:lnTo>
                  <a:pt x="0" y="5757710"/>
                </a:lnTo>
                <a:cubicBezTo>
                  <a:pt x="0" y="5883069"/>
                  <a:pt x="31757" y="6001012"/>
                  <a:pt x="87666" y="6103930"/>
                </a:cubicBezTo>
                <a:lnTo>
                  <a:pt x="126742" y="6158916"/>
                </a:lnTo>
                <a:lnTo>
                  <a:pt x="2595724" y="132610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任意多边形: 形状 183"/>
          <p:cNvSpPr txBox="1"/>
          <p:nvPr/>
        </p:nvSpPr>
        <p:spPr>
          <a:xfrm>
            <a:off x="7813158" y="3668503"/>
            <a:ext cx="4963367" cy="3147913"/>
          </a:xfrm>
          <a:custGeom>
            <a:avLst/>
            <a:gdLst>
              <a:gd name="connsiteX0" fmla="*/ 4313497 w 4963367"/>
              <a:gd name="connsiteY0" fmla="*/ 2701272 h 3147913"/>
              <a:gd name="connsiteX1" fmla="*/ 4326144 w 4963367"/>
              <a:gd name="connsiteY1" fmla="*/ 2837410 h 3147913"/>
              <a:gd name="connsiteX2" fmla="*/ 4248151 w 4963367"/>
              <a:gd name="connsiteY2" fmla="*/ 3057324 h 3147913"/>
              <a:gd name="connsiteX3" fmla="*/ 4037360 w 4963367"/>
              <a:gd name="connsiteY3" fmla="*/ 3040569 h 3147913"/>
              <a:gd name="connsiteX4" fmla="*/ 4066870 w 4963367"/>
              <a:gd name="connsiteY4" fmla="*/ 2910715 h 3147913"/>
              <a:gd name="connsiteX5" fmla="*/ 4003633 w 4963367"/>
              <a:gd name="connsiteY5" fmla="*/ 2904431 h 3147913"/>
              <a:gd name="connsiteX6" fmla="*/ 3908777 w 4963367"/>
              <a:gd name="connsiteY6" fmla="*/ 2908620 h 3147913"/>
              <a:gd name="connsiteX7" fmla="*/ 3841323 w 4963367"/>
              <a:gd name="connsiteY7" fmla="*/ 2925376 h 3147913"/>
              <a:gd name="connsiteX8" fmla="*/ 3883482 w 4963367"/>
              <a:gd name="connsiteY8" fmla="*/ 3038475 h 3147913"/>
              <a:gd name="connsiteX9" fmla="*/ 3906669 w 4963367"/>
              <a:gd name="connsiteY9" fmla="*/ 3000775 h 3147913"/>
              <a:gd name="connsiteX10" fmla="*/ 3944611 w 4963367"/>
              <a:gd name="connsiteY10" fmla="*/ 3063608 h 3147913"/>
              <a:gd name="connsiteX11" fmla="*/ 4026820 w 4963367"/>
              <a:gd name="connsiteY11" fmla="*/ 3111779 h 3147913"/>
              <a:gd name="connsiteX12" fmla="*/ 4258691 w 4963367"/>
              <a:gd name="connsiteY12" fmla="*/ 3090835 h 3147913"/>
              <a:gd name="connsiteX13" fmla="*/ 4028928 w 4963367"/>
              <a:gd name="connsiteY13" fmla="*/ 3099213 h 3147913"/>
              <a:gd name="connsiteX14" fmla="*/ 3953043 w 4963367"/>
              <a:gd name="connsiteY14" fmla="*/ 3051041 h 3147913"/>
              <a:gd name="connsiteX15" fmla="*/ 3925640 w 4963367"/>
              <a:gd name="connsiteY15" fmla="*/ 3002869 h 3147913"/>
              <a:gd name="connsiteX16" fmla="*/ 3872942 w 4963367"/>
              <a:gd name="connsiteY16" fmla="*/ 2981925 h 3147913"/>
              <a:gd name="connsiteX17" fmla="*/ 3891913 w 4963367"/>
              <a:gd name="connsiteY17" fmla="*/ 3015436 h 3147913"/>
              <a:gd name="connsiteX18" fmla="*/ 3853971 w 4963367"/>
              <a:gd name="connsiteY18" fmla="*/ 3032191 h 3147913"/>
              <a:gd name="connsiteX19" fmla="*/ 3837107 w 4963367"/>
              <a:gd name="connsiteY19" fmla="*/ 2963075 h 3147913"/>
              <a:gd name="connsiteX20" fmla="*/ 3912992 w 4963367"/>
              <a:gd name="connsiteY20" fmla="*/ 2921187 h 3147913"/>
              <a:gd name="connsiteX21" fmla="*/ 3999417 w 4963367"/>
              <a:gd name="connsiteY21" fmla="*/ 2912809 h 3147913"/>
              <a:gd name="connsiteX22" fmla="*/ 4085842 w 4963367"/>
              <a:gd name="connsiteY22" fmla="*/ 2994492 h 3147913"/>
              <a:gd name="connsiteX23" fmla="*/ 4020496 w 4963367"/>
              <a:gd name="connsiteY23" fmla="*/ 2996586 h 3147913"/>
              <a:gd name="connsiteX24" fmla="*/ 4052115 w 4963367"/>
              <a:gd name="connsiteY24" fmla="*/ 2973547 h 3147913"/>
              <a:gd name="connsiteX25" fmla="*/ 4033144 w 4963367"/>
              <a:gd name="connsiteY25" fmla="*/ 3053136 h 3147913"/>
              <a:gd name="connsiteX26" fmla="*/ 4201777 w 4963367"/>
              <a:gd name="connsiteY26" fmla="*/ 3086646 h 3147913"/>
              <a:gd name="connsiteX27" fmla="*/ 4292417 w 4963367"/>
              <a:gd name="connsiteY27" fmla="*/ 3044758 h 3147913"/>
              <a:gd name="connsiteX28" fmla="*/ 4332468 w 4963367"/>
              <a:gd name="connsiteY28" fmla="*/ 2805993 h 3147913"/>
              <a:gd name="connsiteX29" fmla="*/ 4355655 w 4963367"/>
              <a:gd name="connsiteY29" fmla="*/ 2879298 h 3147913"/>
              <a:gd name="connsiteX30" fmla="*/ 4349331 w 4963367"/>
              <a:gd name="connsiteY30" fmla="*/ 3025908 h 3147913"/>
              <a:gd name="connsiteX31" fmla="*/ 4273446 w 4963367"/>
              <a:gd name="connsiteY31" fmla="*/ 3107591 h 3147913"/>
              <a:gd name="connsiteX32" fmla="*/ 4161727 w 4963367"/>
              <a:gd name="connsiteY32" fmla="*/ 3141101 h 3147913"/>
              <a:gd name="connsiteX33" fmla="*/ 3862402 w 4963367"/>
              <a:gd name="connsiteY33" fmla="*/ 3086646 h 3147913"/>
              <a:gd name="connsiteX34" fmla="*/ 3773870 w 4963367"/>
              <a:gd name="connsiteY34" fmla="*/ 2973547 h 3147913"/>
              <a:gd name="connsiteX35" fmla="*/ 3738035 w 4963367"/>
              <a:gd name="connsiteY35" fmla="*/ 2942131 h 3147913"/>
              <a:gd name="connsiteX36" fmla="*/ 3710632 w 4963367"/>
              <a:gd name="connsiteY36" fmla="*/ 2960981 h 3147913"/>
              <a:gd name="connsiteX37" fmla="*/ 3714848 w 4963367"/>
              <a:gd name="connsiteY37" fmla="*/ 2992397 h 3147913"/>
              <a:gd name="connsiteX38" fmla="*/ 3759115 w 4963367"/>
              <a:gd name="connsiteY38" fmla="*/ 2965170 h 3147913"/>
              <a:gd name="connsiteX39" fmla="*/ 3763330 w 4963367"/>
              <a:gd name="connsiteY39" fmla="*/ 3004964 h 3147913"/>
              <a:gd name="connsiteX40" fmla="*/ 3657935 w 4963367"/>
              <a:gd name="connsiteY40" fmla="*/ 3017530 h 3147913"/>
              <a:gd name="connsiteX41" fmla="*/ 3649503 w 4963367"/>
              <a:gd name="connsiteY41" fmla="*/ 2933753 h 3147913"/>
              <a:gd name="connsiteX42" fmla="*/ 3630532 w 4963367"/>
              <a:gd name="connsiteY42" fmla="*/ 2870921 h 3147913"/>
              <a:gd name="connsiteX43" fmla="*/ 3683230 w 4963367"/>
              <a:gd name="connsiteY43" fmla="*/ 2835315 h 3147913"/>
              <a:gd name="connsiteX44" fmla="*/ 3771762 w 4963367"/>
              <a:gd name="connsiteY44" fmla="*/ 2795521 h 3147913"/>
              <a:gd name="connsiteX45" fmla="*/ 3818136 w 4963367"/>
              <a:gd name="connsiteY45" fmla="*/ 2875109 h 3147913"/>
              <a:gd name="connsiteX46" fmla="*/ 3866618 w 4963367"/>
              <a:gd name="connsiteY46" fmla="*/ 2831127 h 3147913"/>
              <a:gd name="connsiteX47" fmla="*/ 3832892 w 4963367"/>
              <a:gd name="connsiteY47" fmla="*/ 2795521 h 3147913"/>
              <a:gd name="connsiteX48" fmla="*/ 3813920 w 4963367"/>
              <a:gd name="connsiteY48" fmla="*/ 2810182 h 3147913"/>
              <a:gd name="connsiteX49" fmla="*/ 3839215 w 4963367"/>
              <a:gd name="connsiteY49" fmla="*/ 2858354 h 3147913"/>
              <a:gd name="connsiteX50" fmla="*/ 3792841 w 4963367"/>
              <a:gd name="connsiteY50" fmla="*/ 2778766 h 3147913"/>
              <a:gd name="connsiteX51" fmla="*/ 3832892 w 4963367"/>
              <a:gd name="connsiteY51" fmla="*/ 2749444 h 3147913"/>
              <a:gd name="connsiteX52" fmla="*/ 3904561 w 4963367"/>
              <a:gd name="connsiteY52" fmla="*/ 2751538 h 3147913"/>
              <a:gd name="connsiteX53" fmla="*/ 3955151 w 4963367"/>
              <a:gd name="connsiteY53" fmla="*/ 2711744 h 3147913"/>
              <a:gd name="connsiteX54" fmla="*/ 4035252 w 4963367"/>
              <a:gd name="connsiteY54" fmla="*/ 2745255 h 3147913"/>
              <a:gd name="connsiteX55" fmla="*/ 4106921 w 4963367"/>
              <a:gd name="connsiteY55" fmla="*/ 2751538 h 3147913"/>
              <a:gd name="connsiteX56" fmla="*/ 4052115 w 4963367"/>
              <a:gd name="connsiteY56" fmla="*/ 2826938 h 3147913"/>
              <a:gd name="connsiteX57" fmla="*/ 4075302 w 4963367"/>
              <a:gd name="connsiteY57" fmla="*/ 2797616 h 3147913"/>
              <a:gd name="connsiteX58" fmla="*/ 4037360 w 4963367"/>
              <a:gd name="connsiteY58" fmla="*/ 2797616 h 3147913"/>
              <a:gd name="connsiteX59" fmla="*/ 4052115 w 4963367"/>
              <a:gd name="connsiteY59" fmla="*/ 2843693 h 3147913"/>
              <a:gd name="connsiteX60" fmla="*/ 4140647 w 4963367"/>
              <a:gd name="connsiteY60" fmla="*/ 2812277 h 3147913"/>
              <a:gd name="connsiteX61" fmla="*/ 4231288 w 4963367"/>
              <a:gd name="connsiteY61" fmla="*/ 2829032 h 3147913"/>
              <a:gd name="connsiteX62" fmla="*/ 4273446 w 4963367"/>
              <a:gd name="connsiteY62" fmla="*/ 2963075 h 3147913"/>
              <a:gd name="connsiteX63" fmla="*/ 4191237 w 4963367"/>
              <a:gd name="connsiteY63" fmla="*/ 3025908 h 3147913"/>
              <a:gd name="connsiteX64" fmla="*/ 4125892 w 4963367"/>
              <a:gd name="connsiteY64" fmla="*/ 2992397 h 3147913"/>
              <a:gd name="connsiteX65" fmla="*/ 4153295 w 4963367"/>
              <a:gd name="connsiteY65" fmla="*/ 2969359 h 3147913"/>
              <a:gd name="connsiteX66" fmla="*/ 4157511 w 4963367"/>
              <a:gd name="connsiteY66" fmla="*/ 2933753 h 3147913"/>
              <a:gd name="connsiteX67" fmla="*/ 4117460 w 4963367"/>
              <a:gd name="connsiteY67" fmla="*/ 2942131 h 3147913"/>
              <a:gd name="connsiteX68" fmla="*/ 4115352 w 4963367"/>
              <a:gd name="connsiteY68" fmla="*/ 2996586 h 3147913"/>
              <a:gd name="connsiteX69" fmla="*/ 4227072 w 4963367"/>
              <a:gd name="connsiteY69" fmla="*/ 3032191 h 3147913"/>
              <a:gd name="connsiteX70" fmla="*/ 4313497 w 4963367"/>
              <a:gd name="connsiteY70" fmla="*/ 2701272 h 3147913"/>
              <a:gd name="connsiteX71" fmla="*/ 3533327 w 4963367"/>
              <a:gd name="connsiteY71" fmla="*/ 2701272 h 3147913"/>
              <a:gd name="connsiteX72" fmla="*/ 3545974 w 4963367"/>
              <a:gd name="connsiteY72" fmla="*/ 2837410 h 3147913"/>
              <a:gd name="connsiteX73" fmla="*/ 3467981 w 4963367"/>
              <a:gd name="connsiteY73" fmla="*/ 3057324 h 3147913"/>
              <a:gd name="connsiteX74" fmla="*/ 3257190 w 4963367"/>
              <a:gd name="connsiteY74" fmla="*/ 3040569 h 3147913"/>
              <a:gd name="connsiteX75" fmla="*/ 3286700 w 4963367"/>
              <a:gd name="connsiteY75" fmla="*/ 2910715 h 3147913"/>
              <a:gd name="connsiteX76" fmla="*/ 3223463 w 4963367"/>
              <a:gd name="connsiteY76" fmla="*/ 2904431 h 3147913"/>
              <a:gd name="connsiteX77" fmla="*/ 3128607 w 4963367"/>
              <a:gd name="connsiteY77" fmla="*/ 2908620 h 3147913"/>
              <a:gd name="connsiteX78" fmla="*/ 3061153 w 4963367"/>
              <a:gd name="connsiteY78" fmla="*/ 2925376 h 3147913"/>
              <a:gd name="connsiteX79" fmla="*/ 3103312 w 4963367"/>
              <a:gd name="connsiteY79" fmla="*/ 3038475 h 3147913"/>
              <a:gd name="connsiteX80" fmla="*/ 3126499 w 4963367"/>
              <a:gd name="connsiteY80" fmla="*/ 3000775 h 3147913"/>
              <a:gd name="connsiteX81" fmla="*/ 3164441 w 4963367"/>
              <a:gd name="connsiteY81" fmla="*/ 3063608 h 3147913"/>
              <a:gd name="connsiteX82" fmla="*/ 3246650 w 4963367"/>
              <a:gd name="connsiteY82" fmla="*/ 3111779 h 3147913"/>
              <a:gd name="connsiteX83" fmla="*/ 3478521 w 4963367"/>
              <a:gd name="connsiteY83" fmla="*/ 3090835 h 3147913"/>
              <a:gd name="connsiteX84" fmla="*/ 3248758 w 4963367"/>
              <a:gd name="connsiteY84" fmla="*/ 3099213 h 3147913"/>
              <a:gd name="connsiteX85" fmla="*/ 3172873 w 4963367"/>
              <a:gd name="connsiteY85" fmla="*/ 3051041 h 3147913"/>
              <a:gd name="connsiteX86" fmla="*/ 3145470 w 4963367"/>
              <a:gd name="connsiteY86" fmla="*/ 3002869 h 3147913"/>
              <a:gd name="connsiteX87" fmla="*/ 3092772 w 4963367"/>
              <a:gd name="connsiteY87" fmla="*/ 2981925 h 3147913"/>
              <a:gd name="connsiteX88" fmla="*/ 3111743 w 4963367"/>
              <a:gd name="connsiteY88" fmla="*/ 3015436 h 3147913"/>
              <a:gd name="connsiteX89" fmla="*/ 3073801 w 4963367"/>
              <a:gd name="connsiteY89" fmla="*/ 3032191 h 3147913"/>
              <a:gd name="connsiteX90" fmla="*/ 3056937 w 4963367"/>
              <a:gd name="connsiteY90" fmla="*/ 2963075 h 3147913"/>
              <a:gd name="connsiteX91" fmla="*/ 3132822 w 4963367"/>
              <a:gd name="connsiteY91" fmla="*/ 2921187 h 3147913"/>
              <a:gd name="connsiteX92" fmla="*/ 3219247 w 4963367"/>
              <a:gd name="connsiteY92" fmla="*/ 2912809 h 3147913"/>
              <a:gd name="connsiteX93" fmla="*/ 3305672 w 4963367"/>
              <a:gd name="connsiteY93" fmla="*/ 2994492 h 3147913"/>
              <a:gd name="connsiteX94" fmla="*/ 3240326 w 4963367"/>
              <a:gd name="connsiteY94" fmla="*/ 2996586 h 3147913"/>
              <a:gd name="connsiteX95" fmla="*/ 3271945 w 4963367"/>
              <a:gd name="connsiteY95" fmla="*/ 2973547 h 3147913"/>
              <a:gd name="connsiteX96" fmla="*/ 3252974 w 4963367"/>
              <a:gd name="connsiteY96" fmla="*/ 3053136 h 3147913"/>
              <a:gd name="connsiteX97" fmla="*/ 3421607 w 4963367"/>
              <a:gd name="connsiteY97" fmla="*/ 3086646 h 3147913"/>
              <a:gd name="connsiteX98" fmla="*/ 3512247 w 4963367"/>
              <a:gd name="connsiteY98" fmla="*/ 3044758 h 3147913"/>
              <a:gd name="connsiteX99" fmla="*/ 3552298 w 4963367"/>
              <a:gd name="connsiteY99" fmla="*/ 2805993 h 3147913"/>
              <a:gd name="connsiteX100" fmla="*/ 3575485 w 4963367"/>
              <a:gd name="connsiteY100" fmla="*/ 2879298 h 3147913"/>
              <a:gd name="connsiteX101" fmla="*/ 3569161 w 4963367"/>
              <a:gd name="connsiteY101" fmla="*/ 3025908 h 3147913"/>
              <a:gd name="connsiteX102" fmla="*/ 3493276 w 4963367"/>
              <a:gd name="connsiteY102" fmla="*/ 3107591 h 3147913"/>
              <a:gd name="connsiteX103" fmla="*/ 3381557 w 4963367"/>
              <a:gd name="connsiteY103" fmla="*/ 3141101 h 3147913"/>
              <a:gd name="connsiteX104" fmla="*/ 3082232 w 4963367"/>
              <a:gd name="connsiteY104" fmla="*/ 3086646 h 3147913"/>
              <a:gd name="connsiteX105" fmla="*/ 2993700 w 4963367"/>
              <a:gd name="connsiteY105" fmla="*/ 2973547 h 3147913"/>
              <a:gd name="connsiteX106" fmla="*/ 2957865 w 4963367"/>
              <a:gd name="connsiteY106" fmla="*/ 2942131 h 3147913"/>
              <a:gd name="connsiteX107" fmla="*/ 2930462 w 4963367"/>
              <a:gd name="connsiteY107" fmla="*/ 2960981 h 3147913"/>
              <a:gd name="connsiteX108" fmla="*/ 2934678 w 4963367"/>
              <a:gd name="connsiteY108" fmla="*/ 2992397 h 3147913"/>
              <a:gd name="connsiteX109" fmla="*/ 2978945 w 4963367"/>
              <a:gd name="connsiteY109" fmla="*/ 2965170 h 3147913"/>
              <a:gd name="connsiteX110" fmla="*/ 2983160 w 4963367"/>
              <a:gd name="connsiteY110" fmla="*/ 3004964 h 3147913"/>
              <a:gd name="connsiteX111" fmla="*/ 2877765 w 4963367"/>
              <a:gd name="connsiteY111" fmla="*/ 3017530 h 3147913"/>
              <a:gd name="connsiteX112" fmla="*/ 2869333 w 4963367"/>
              <a:gd name="connsiteY112" fmla="*/ 2933753 h 3147913"/>
              <a:gd name="connsiteX113" fmla="*/ 2850362 w 4963367"/>
              <a:gd name="connsiteY113" fmla="*/ 2870921 h 3147913"/>
              <a:gd name="connsiteX114" fmla="*/ 2903060 w 4963367"/>
              <a:gd name="connsiteY114" fmla="*/ 2835315 h 3147913"/>
              <a:gd name="connsiteX115" fmla="*/ 2991592 w 4963367"/>
              <a:gd name="connsiteY115" fmla="*/ 2795521 h 3147913"/>
              <a:gd name="connsiteX116" fmla="*/ 3037966 w 4963367"/>
              <a:gd name="connsiteY116" fmla="*/ 2875109 h 3147913"/>
              <a:gd name="connsiteX117" fmla="*/ 3086448 w 4963367"/>
              <a:gd name="connsiteY117" fmla="*/ 2831127 h 3147913"/>
              <a:gd name="connsiteX118" fmla="*/ 3052722 w 4963367"/>
              <a:gd name="connsiteY118" fmla="*/ 2795521 h 3147913"/>
              <a:gd name="connsiteX119" fmla="*/ 3033750 w 4963367"/>
              <a:gd name="connsiteY119" fmla="*/ 2810182 h 3147913"/>
              <a:gd name="connsiteX120" fmla="*/ 3059045 w 4963367"/>
              <a:gd name="connsiteY120" fmla="*/ 2858354 h 3147913"/>
              <a:gd name="connsiteX121" fmla="*/ 3012671 w 4963367"/>
              <a:gd name="connsiteY121" fmla="*/ 2778766 h 3147913"/>
              <a:gd name="connsiteX122" fmla="*/ 3052722 w 4963367"/>
              <a:gd name="connsiteY122" fmla="*/ 2749444 h 3147913"/>
              <a:gd name="connsiteX123" fmla="*/ 3124391 w 4963367"/>
              <a:gd name="connsiteY123" fmla="*/ 2751538 h 3147913"/>
              <a:gd name="connsiteX124" fmla="*/ 3174981 w 4963367"/>
              <a:gd name="connsiteY124" fmla="*/ 2711744 h 3147913"/>
              <a:gd name="connsiteX125" fmla="*/ 3255082 w 4963367"/>
              <a:gd name="connsiteY125" fmla="*/ 2745255 h 3147913"/>
              <a:gd name="connsiteX126" fmla="*/ 3326751 w 4963367"/>
              <a:gd name="connsiteY126" fmla="*/ 2751538 h 3147913"/>
              <a:gd name="connsiteX127" fmla="*/ 3271945 w 4963367"/>
              <a:gd name="connsiteY127" fmla="*/ 2826938 h 3147913"/>
              <a:gd name="connsiteX128" fmla="*/ 3295132 w 4963367"/>
              <a:gd name="connsiteY128" fmla="*/ 2797616 h 3147913"/>
              <a:gd name="connsiteX129" fmla="*/ 3257190 w 4963367"/>
              <a:gd name="connsiteY129" fmla="*/ 2797616 h 3147913"/>
              <a:gd name="connsiteX130" fmla="*/ 3271945 w 4963367"/>
              <a:gd name="connsiteY130" fmla="*/ 2843693 h 3147913"/>
              <a:gd name="connsiteX131" fmla="*/ 3360477 w 4963367"/>
              <a:gd name="connsiteY131" fmla="*/ 2812277 h 3147913"/>
              <a:gd name="connsiteX132" fmla="*/ 3451118 w 4963367"/>
              <a:gd name="connsiteY132" fmla="*/ 2829032 h 3147913"/>
              <a:gd name="connsiteX133" fmla="*/ 3493276 w 4963367"/>
              <a:gd name="connsiteY133" fmla="*/ 2963075 h 3147913"/>
              <a:gd name="connsiteX134" fmla="*/ 3411067 w 4963367"/>
              <a:gd name="connsiteY134" fmla="*/ 3025908 h 3147913"/>
              <a:gd name="connsiteX135" fmla="*/ 3345722 w 4963367"/>
              <a:gd name="connsiteY135" fmla="*/ 2992397 h 3147913"/>
              <a:gd name="connsiteX136" fmla="*/ 3373125 w 4963367"/>
              <a:gd name="connsiteY136" fmla="*/ 2969359 h 3147913"/>
              <a:gd name="connsiteX137" fmla="*/ 3377341 w 4963367"/>
              <a:gd name="connsiteY137" fmla="*/ 2933753 h 3147913"/>
              <a:gd name="connsiteX138" fmla="*/ 3337290 w 4963367"/>
              <a:gd name="connsiteY138" fmla="*/ 2942131 h 3147913"/>
              <a:gd name="connsiteX139" fmla="*/ 3335182 w 4963367"/>
              <a:gd name="connsiteY139" fmla="*/ 2996586 h 3147913"/>
              <a:gd name="connsiteX140" fmla="*/ 3446902 w 4963367"/>
              <a:gd name="connsiteY140" fmla="*/ 3032191 h 3147913"/>
              <a:gd name="connsiteX141" fmla="*/ 3533327 w 4963367"/>
              <a:gd name="connsiteY141" fmla="*/ 2701272 h 3147913"/>
              <a:gd name="connsiteX142" fmla="*/ 2753157 w 4963367"/>
              <a:gd name="connsiteY142" fmla="*/ 2701272 h 3147913"/>
              <a:gd name="connsiteX143" fmla="*/ 2765804 w 4963367"/>
              <a:gd name="connsiteY143" fmla="*/ 2837410 h 3147913"/>
              <a:gd name="connsiteX144" fmla="*/ 2687811 w 4963367"/>
              <a:gd name="connsiteY144" fmla="*/ 3057324 h 3147913"/>
              <a:gd name="connsiteX145" fmla="*/ 2477020 w 4963367"/>
              <a:gd name="connsiteY145" fmla="*/ 3040569 h 3147913"/>
              <a:gd name="connsiteX146" fmla="*/ 2506530 w 4963367"/>
              <a:gd name="connsiteY146" fmla="*/ 2910715 h 3147913"/>
              <a:gd name="connsiteX147" fmla="*/ 2443293 w 4963367"/>
              <a:gd name="connsiteY147" fmla="*/ 2904431 h 3147913"/>
              <a:gd name="connsiteX148" fmla="*/ 2348437 w 4963367"/>
              <a:gd name="connsiteY148" fmla="*/ 2908620 h 3147913"/>
              <a:gd name="connsiteX149" fmla="*/ 2280983 w 4963367"/>
              <a:gd name="connsiteY149" fmla="*/ 2925376 h 3147913"/>
              <a:gd name="connsiteX150" fmla="*/ 2323142 w 4963367"/>
              <a:gd name="connsiteY150" fmla="*/ 3038475 h 3147913"/>
              <a:gd name="connsiteX151" fmla="*/ 2346329 w 4963367"/>
              <a:gd name="connsiteY151" fmla="*/ 3000775 h 3147913"/>
              <a:gd name="connsiteX152" fmla="*/ 2384271 w 4963367"/>
              <a:gd name="connsiteY152" fmla="*/ 3063608 h 3147913"/>
              <a:gd name="connsiteX153" fmla="*/ 2466480 w 4963367"/>
              <a:gd name="connsiteY153" fmla="*/ 3111779 h 3147913"/>
              <a:gd name="connsiteX154" fmla="*/ 2698351 w 4963367"/>
              <a:gd name="connsiteY154" fmla="*/ 3090835 h 3147913"/>
              <a:gd name="connsiteX155" fmla="*/ 2468588 w 4963367"/>
              <a:gd name="connsiteY155" fmla="*/ 3099213 h 3147913"/>
              <a:gd name="connsiteX156" fmla="*/ 2392703 w 4963367"/>
              <a:gd name="connsiteY156" fmla="*/ 3051041 h 3147913"/>
              <a:gd name="connsiteX157" fmla="*/ 2365300 w 4963367"/>
              <a:gd name="connsiteY157" fmla="*/ 3002869 h 3147913"/>
              <a:gd name="connsiteX158" fmla="*/ 2312602 w 4963367"/>
              <a:gd name="connsiteY158" fmla="*/ 2981925 h 3147913"/>
              <a:gd name="connsiteX159" fmla="*/ 2331573 w 4963367"/>
              <a:gd name="connsiteY159" fmla="*/ 3015436 h 3147913"/>
              <a:gd name="connsiteX160" fmla="*/ 2293631 w 4963367"/>
              <a:gd name="connsiteY160" fmla="*/ 3032191 h 3147913"/>
              <a:gd name="connsiteX161" fmla="*/ 2276767 w 4963367"/>
              <a:gd name="connsiteY161" fmla="*/ 2963075 h 3147913"/>
              <a:gd name="connsiteX162" fmla="*/ 2352652 w 4963367"/>
              <a:gd name="connsiteY162" fmla="*/ 2921187 h 3147913"/>
              <a:gd name="connsiteX163" fmla="*/ 2439077 w 4963367"/>
              <a:gd name="connsiteY163" fmla="*/ 2912809 h 3147913"/>
              <a:gd name="connsiteX164" fmla="*/ 2525502 w 4963367"/>
              <a:gd name="connsiteY164" fmla="*/ 2994492 h 3147913"/>
              <a:gd name="connsiteX165" fmla="*/ 2460156 w 4963367"/>
              <a:gd name="connsiteY165" fmla="*/ 2996586 h 3147913"/>
              <a:gd name="connsiteX166" fmla="*/ 2491775 w 4963367"/>
              <a:gd name="connsiteY166" fmla="*/ 2973547 h 3147913"/>
              <a:gd name="connsiteX167" fmla="*/ 2472804 w 4963367"/>
              <a:gd name="connsiteY167" fmla="*/ 3053136 h 3147913"/>
              <a:gd name="connsiteX168" fmla="*/ 2641437 w 4963367"/>
              <a:gd name="connsiteY168" fmla="*/ 3086646 h 3147913"/>
              <a:gd name="connsiteX169" fmla="*/ 2732077 w 4963367"/>
              <a:gd name="connsiteY169" fmla="*/ 3044758 h 3147913"/>
              <a:gd name="connsiteX170" fmla="*/ 2772128 w 4963367"/>
              <a:gd name="connsiteY170" fmla="*/ 2805993 h 3147913"/>
              <a:gd name="connsiteX171" fmla="*/ 2795315 w 4963367"/>
              <a:gd name="connsiteY171" fmla="*/ 2879298 h 3147913"/>
              <a:gd name="connsiteX172" fmla="*/ 2788991 w 4963367"/>
              <a:gd name="connsiteY172" fmla="*/ 3025908 h 3147913"/>
              <a:gd name="connsiteX173" fmla="*/ 2713106 w 4963367"/>
              <a:gd name="connsiteY173" fmla="*/ 3107591 h 3147913"/>
              <a:gd name="connsiteX174" fmla="*/ 2601387 w 4963367"/>
              <a:gd name="connsiteY174" fmla="*/ 3141101 h 3147913"/>
              <a:gd name="connsiteX175" fmla="*/ 2302062 w 4963367"/>
              <a:gd name="connsiteY175" fmla="*/ 3086646 h 3147913"/>
              <a:gd name="connsiteX176" fmla="*/ 2213530 w 4963367"/>
              <a:gd name="connsiteY176" fmla="*/ 2973547 h 3147913"/>
              <a:gd name="connsiteX177" fmla="*/ 2177695 w 4963367"/>
              <a:gd name="connsiteY177" fmla="*/ 2942131 h 3147913"/>
              <a:gd name="connsiteX178" fmla="*/ 2150292 w 4963367"/>
              <a:gd name="connsiteY178" fmla="*/ 2960981 h 3147913"/>
              <a:gd name="connsiteX179" fmla="*/ 2154508 w 4963367"/>
              <a:gd name="connsiteY179" fmla="*/ 2992397 h 3147913"/>
              <a:gd name="connsiteX180" fmla="*/ 2198775 w 4963367"/>
              <a:gd name="connsiteY180" fmla="*/ 2965170 h 3147913"/>
              <a:gd name="connsiteX181" fmla="*/ 2202990 w 4963367"/>
              <a:gd name="connsiteY181" fmla="*/ 3004964 h 3147913"/>
              <a:gd name="connsiteX182" fmla="*/ 2097595 w 4963367"/>
              <a:gd name="connsiteY182" fmla="*/ 3017530 h 3147913"/>
              <a:gd name="connsiteX183" fmla="*/ 2089163 w 4963367"/>
              <a:gd name="connsiteY183" fmla="*/ 2933753 h 3147913"/>
              <a:gd name="connsiteX184" fmla="*/ 2070192 w 4963367"/>
              <a:gd name="connsiteY184" fmla="*/ 2870921 h 3147913"/>
              <a:gd name="connsiteX185" fmla="*/ 2122890 w 4963367"/>
              <a:gd name="connsiteY185" fmla="*/ 2835315 h 3147913"/>
              <a:gd name="connsiteX186" fmla="*/ 2211422 w 4963367"/>
              <a:gd name="connsiteY186" fmla="*/ 2795521 h 3147913"/>
              <a:gd name="connsiteX187" fmla="*/ 2257796 w 4963367"/>
              <a:gd name="connsiteY187" fmla="*/ 2875109 h 3147913"/>
              <a:gd name="connsiteX188" fmla="*/ 2306278 w 4963367"/>
              <a:gd name="connsiteY188" fmla="*/ 2831127 h 3147913"/>
              <a:gd name="connsiteX189" fmla="*/ 2272552 w 4963367"/>
              <a:gd name="connsiteY189" fmla="*/ 2795521 h 3147913"/>
              <a:gd name="connsiteX190" fmla="*/ 2253580 w 4963367"/>
              <a:gd name="connsiteY190" fmla="*/ 2810182 h 3147913"/>
              <a:gd name="connsiteX191" fmla="*/ 2278875 w 4963367"/>
              <a:gd name="connsiteY191" fmla="*/ 2858354 h 3147913"/>
              <a:gd name="connsiteX192" fmla="*/ 2232501 w 4963367"/>
              <a:gd name="connsiteY192" fmla="*/ 2778766 h 3147913"/>
              <a:gd name="connsiteX193" fmla="*/ 2272552 w 4963367"/>
              <a:gd name="connsiteY193" fmla="*/ 2749444 h 3147913"/>
              <a:gd name="connsiteX194" fmla="*/ 2344221 w 4963367"/>
              <a:gd name="connsiteY194" fmla="*/ 2751538 h 3147913"/>
              <a:gd name="connsiteX195" fmla="*/ 2394811 w 4963367"/>
              <a:gd name="connsiteY195" fmla="*/ 2711744 h 3147913"/>
              <a:gd name="connsiteX196" fmla="*/ 2474912 w 4963367"/>
              <a:gd name="connsiteY196" fmla="*/ 2745255 h 3147913"/>
              <a:gd name="connsiteX197" fmla="*/ 2546581 w 4963367"/>
              <a:gd name="connsiteY197" fmla="*/ 2751538 h 3147913"/>
              <a:gd name="connsiteX198" fmla="*/ 2491775 w 4963367"/>
              <a:gd name="connsiteY198" fmla="*/ 2826938 h 3147913"/>
              <a:gd name="connsiteX199" fmla="*/ 2514962 w 4963367"/>
              <a:gd name="connsiteY199" fmla="*/ 2797616 h 3147913"/>
              <a:gd name="connsiteX200" fmla="*/ 2477020 w 4963367"/>
              <a:gd name="connsiteY200" fmla="*/ 2797616 h 3147913"/>
              <a:gd name="connsiteX201" fmla="*/ 2491775 w 4963367"/>
              <a:gd name="connsiteY201" fmla="*/ 2843693 h 3147913"/>
              <a:gd name="connsiteX202" fmla="*/ 2580307 w 4963367"/>
              <a:gd name="connsiteY202" fmla="*/ 2812277 h 3147913"/>
              <a:gd name="connsiteX203" fmla="*/ 2670948 w 4963367"/>
              <a:gd name="connsiteY203" fmla="*/ 2829032 h 3147913"/>
              <a:gd name="connsiteX204" fmla="*/ 2713106 w 4963367"/>
              <a:gd name="connsiteY204" fmla="*/ 2963075 h 3147913"/>
              <a:gd name="connsiteX205" fmla="*/ 2630897 w 4963367"/>
              <a:gd name="connsiteY205" fmla="*/ 3025908 h 3147913"/>
              <a:gd name="connsiteX206" fmla="*/ 2565552 w 4963367"/>
              <a:gd name="connsiteY206" fmla="*/ 2992397 h 3147913"/>
              <a:gd name="connsiteX207" fmla="*/ 2592955 w 4963367"/>
              <a:gd name="connsiteY207" fmla="*/ 2969359 h 3147913"/>
              <a:gd name="connsiteX208" fmla="*/ 2597171 w 4963367"/>
              <a:gd name="connsiteY208" fmla="*/ 2933753 h 3147913"/>
              <a:gd name="connsiteX209" fmla="*/ 2557120 w 4963367"/>
              <a:gd name="connsiteY209" fmla="*/ 2942131 h 3147913"/>
              <a:gd name="connsiteX210" fmla="*/ 2555012 w 4963367"/>
              <a:gd name="connsiteY210" fmla="*/ 2996586 h 3147913"/>
              <a:gd name="connsiteX211" fmla="*/ 2666732 w 4963367"/>
              <a:gd name="connsiteY211" fmla="*/ 3032191 h 3147913"/>
              <a:gd name="connsiteX212" fmla="*/ 2753157 w 4963367"/>
              <a:gd name="connsiteY212" fmla="*/ 2701272 h 3147913"/>
              <a:gd name="connsiteX213" fmla="*/ 1972987 w 4963367"/>
              <a:gd name="connsiteY213" fmla="*/ 2701272 h 3147913"/>
              <a:gd name="connsiteX214" fmla="*/ 1985634 w 4963367"/>
              <a:gd name="connsiteY214" fmla="*/ 2837410 h 3147913"/>
              <a:gd name="connsiteX215" fmla="*/ 1907641 w 4963367"/>
              <a:gd name="connsiteY215" fmla="*/ 3057324 h 3147913"/>
              <a:gd name="connsiteX216" fmla="*/ 1696850 w 4963367"/>
              <a:gd name="connsiteY216" fmla="*/ 3040569 h 3147913"/>
              <a:gd name="connsiteX217" fmla="*/ 1726360 w 4963367"/>
              <a:gd name="connsiteY217" fmla="*/ 2910715 h 3147913"/>
              <a:gd name="connsiteX218" fmla="*/ 1663123 w 4963367"/>
              <a:gd name="connsiteY218" fmla="*/ 2904431 h 3147913"/>
              <a:gd name="connsiteX219" fmla="*/ 1568267 w 4963367"/>
              <a:gd name="connsiteY219" fmla="*/ 2908620 h 3147913"/>
              <a:gd name="connsiteX220" fmla="*/ 1500813 w 4963367"/>
              <a:gd name="connsiteY220" fmla="*/ 2925376 h 3147913"/>
              <a:gd name="connsiteX221" fmla="*/ 1542972 w 4963367"/>
              <a:gd name="connsiteY221" fmla="*/ 3038475 h 3147913"/>
              <a:gd name="connsiteX222" fmla="*/ 1566159 w 4963367"/>
              <a:gd name="connsiteY222" fmla="*/ 3000775 h 3147913"/>
              <a:gd name="connsiteX223" fmla="*/ 1604101 w 4963367"/>
              <a:gd name="connsiteY223" fmla="*/ 3063608 h 3147913"/>
              <a:gd name="connsiteX224" fmla="*/ 1686310 w 4963367"/>
              <a:gd name="connsiteY224" fmla="*/ 3111779 h 3147913"/>
              <a:gd name="connsiteX225" fmla="*/ 1918181 w 4963367"/>
              <a:gd name="connsiteY225" fmla="*/ 3090835 h 3147913"/>
              <a:gd name="connsiteX226" fmla="*/ 1688418 w 4963367"/>
              <a:gd name="connsiteY226" fmla="*/ 3099213 h 3147913"/>
              <a:gd name="connsiteX227" fmla="*/ 1612533 w 4963367"/>
              <a:gd name="connsiteY227" fmla="*/ 3051041 h 3147913"/>
              <a:gd name="connsiteX228" fmla="*/ 1585130 w 4963367"/>
              <a:gd name="connsiteY228" fmla="*/ 3002869 h 3147913"/>
              <a:gd name="connsiteX229" fmla="*/ 1532432 w 4963367"/>
              <a:gd name="connsiteY229" fmla="*/ 2981925 h 3147913"/>
              <a:gd name="connsiteX230" fmla="*/ 1551403 w 4963367"/>
              <a:gd name="connsiteY230" fmla="*/ 3015436 h 3147913"/>
              <a:gd name="connsiteX231" fmla="*/ 1513461 w 4963367"/>
              <a:gd name="connsiteY231" fmla="*/ 3032191 h 3147913"/>
              <a:gd name="connsiteX232" fmla="*/ 1496597 w 4963367"/>
              <a:gd name="connsiteY232" fmla="*/ 2963075 h 3147913"/>
              <a:gd name="connsiteX233" fmla="*/ 1572482 w 4963367"/>
              <a:gd name="connsiteY233" fmla="*/ 2921187 h 3147913"/>
              <a:gd name="connsiteX234" fmla="*/ 1658907 w 4963367"/>
              <a:gd name="connsiteY234" fmla="*/ 2912809 h 3147913"/>
              <a:gd name="connsiteX235" fmla="*/ 1745332 w 4963367"/>
              <a:gd name="connsiteY235" fmla="*/ 2994492 h 3147913"/>
              <a:gd name="connsiteX236" fmla="*/ 1679986 w 4963367"/>
              <a:gd name="connsiteY236" fmla="*/ 2996586 h 3147913"/>
              <a:gd name="connsiteX237" fmla="*/ 1711605 w 4963367"/>
              <a:gd name="connsiteY237" fmla="*/ 2973547 h 3147913"/>
              <a:gd name="connsiteX238" fmla="*/ 1692634 w 4963367"/>
              <a:gd name="connsiteY238" fmla="*/ 3053136 h 3147913"/>
              <a:gd name="connsiteX239" fmla="*/ 1861267 w 4963367"/>
              <a:gd name="connsiteY239" fmla="*/ 3086646 h 3147913"/>
              <a:gd name="connsiteX240" fmla="*/ 1951907 w 4963367"/>
              <a:gd name="connsiteY240" fmla="*/ 3044758 h 3147913"/>
              <a:gd name="connsiteX241" fmla="*/ 1991958 w 4963367"/>
              <a:gd name="connsiteY241" fmla="*/ 2805993 h 3147913"/>
              <a:gd name="connsiteX242" fmla="*/ 2015145 w 4963367"/>
              <a:gd name="connsiteY242" fmla="*/ 2879298 h 3147913"/>
              <a:gd name="connsiteX243" fmla="*/ 2008821 w 4963367"/>
              <a:gd name="connsiteY243" fmla="*/ 3025908 h 3147913"/>
              <a:gd name="connsiteX244" fmla="*/ 1932936 w 4963367"/>
              <a:gd name="connsiteY244" fmla="*/ 3107591 h 3147913"/>
              <a:gd name="connsiteX245" fmla="*/ 1821217 w 4963367"/>
              <a:gd name="connsiteY245" fmla="*/ 3141101 h 3147913"/>
              <a:gd name="connsiteX246" fmla="*/ 1521892 w 4963367"/>
              <a:gd name="connsiteY246" fmla="*/ 3086646 h 3147913"/>
              <a:gd name="connsiteX247" fmla="*/ 1433360 w 4963367"/>
              <a:gd name="connsiteY247" fmla="*/ 2973547 h 3147913"/>
              <a:gd name="connsiteX248" fmla="*/ 1397525 w 4963367"/>
              <a:gd name="connsiteY248" fmla="*/ 2942131 h 3147913"/>
              <a:gd name="connsiteX249" fmla="*/ 1370122 w 4963367"/>
              <a:gd name="connsiteY249" fmla="*/ 2960981 h 3147913"/>
              <a:gd name="connsiteX250" fmla="*/ 1374338 w 4963367"/>
              <a:gd name="connsiteY250" fmla="*/ 2992397 h 3147913"/>
              <a:gd name="connsiteX251" fmla="*/ 1418605 w 4963367"/>
              <a:gd name="connsiteY251" fmla="*/ 2965170 h 3147913"/>
              <a:gd name="connsiteX252" fmla="*/ 1422820 w 4963367"/>
              <a:gd name="connsiteY252" fmla="*/ 3004964 h 3147913"/>
              <a:gd name="connsiteX253" fmla="*/ 1317425 w 4963367"/>
              <a:gd name="connsiteY253" fmla="*/ 3017530 h 3147913"/>
              <a:gd name="connsiteX254" fmla="*/ 1308993 w 4963367"/>
              <a:gd name="connsiteY254" fmla="*/ 2933753 h 3147913"/>
              <a:gd name="connsiteX255" fmla="*/ 1290022 w 4963367"/>
              <a:gd name="connsiteY255" fmla="*/ 2870921 h 3147913"/>
              <a:gd name="connsiteX256" fmla="*/ 1342720 w 4963367"/>
              <a:gd name="connsiteY256" fmla="*/ 2835315 h 3147913"/>
              <a:gd name="connsiteX257" fmla="*/ 1431252 w 4963367"/>
              <a:gd name="connsiteY257" fmla="*/ 2795521 h 3147913"/>
              <a:gd name="connsiteX258" fmla="*/ 1477626 w 4963367"/>
              <a:gd name="connsiteY258" fmla="*/ 2875109 h 3147913"/>
              <a:gd name="connsiteX259" fmla="*/ 1526108 w 4963367"/>
              <a:gd name="connsiteY259" fmla="*/ 2831127 h 3147913"/>
              <a:gd name="connsiteX260" fmla="*/ 1492382 w 4963367"/>
              <a:gd name="connsiteY260" fmla="*/ 2795521 h 3147913"/>
              <a:gd name="connsiteX261" fmla="*/ 1473410 w 4963367"/>
              <a:gd name="connsiteY261" fmla="*/ 2810182 h 3147913"/>
              <a:gd name="connsiteX262" fmla="*/ 1498705 w 4963367"/>
              <a:gd name="connsiteY262" fmla="*/ 2858354 h 3147913"/>
              <a:gd name="connsiteX263" fmla="*/ 1452331 w 4963367"/>
              <a:gd name="connsiteY263" fmla="*/ 2778766 h 3147913"/>
              <a:gd name="connsiteX264" fmla="*/ 1492382 w 4963367"/>
              <a:gd name="connsiteY264" fmla="*/ 2749444 h 3147913"/>
              <a:gd name="connsiteX265" fmla="*/ 1564051 w 4963367"/>
              <a:gd name="connsiteY265" fmla="*/ 2751538 h 3147913"/>
              <a:gd name="connsiteX266" fmla="*/ 1614641 w 4963367"/>
              <a:gd name="connsiteY266" fmla="*/ 2711744 h 3147913"/>
              <a:gd name="connsiteX267" fmla="*/ 1694742 w 4963367"/>
              <a:gd name="connsiteY267" fmla="*/ 2745255 h 3147913"/>
              <a:gd name="connsiteX268" fmla="*/ 1766411 w 4963367"/>
              <a:gd name="connsiteY268" fmla="*/ 2751538 h 3147913"/>
              <a:gd name="connsiteX269" fmla="*/ 1711605 w 4963367"/>
              <a:gd name="connsiteY269" fmla="*/ 2826938 h 3147913"/>
              <a:gd name="connsiteX270" fmla="*/ 1734792 w 4963367"/>
              <a:gd name="connsiteY270" fmla="*/ 2797616 h 3147913"/>
              <a:gd name="connsiteX271" fmla="*/ 1696850 w 4963367"/>
              <a:gd name="connsiteY271" fmla="*/ 2797616 h 3147913"/>
              <a:gd name="connsiteX272" fmla="*/ 1711605 w 4963367"/>
              <a:gd name="connsiteY272" fmla="*/ 2843693 h 3147913"/>
              <a:gd name="connsiteX273" fmla="*/ 1800137 w 4963367"/>
              <a:gd name="connsiteY273" fmla="*/ 2812277 h 3147913"/>
              <a:gd name="connsiteX274" fmla="*/ 1890778 w 4963367"/>
              <a:gd name="connsiteY274" fmla="*/ 2829032 h 3147913"/>
              <a:gd name="connsiteX275" fmla="*/ 1932936 w 4963367"/>
              <a:gd name="connsiteY275" fmla="*/ 2963075 h 3147913"/>
              <a:gd name="connsiteX276" fmla="*/ 1850727 w 4963367"/>
              <a:gd name="connsiteY276" fmla="*/ 3025908 h 3147913"/>
              <a:gd name="connsiteX277" fmla="*/ 1785382 w 4963367"/>
              <a:gd name="connsiteY277" fmla="*/ 2992397 h 3147913"/>
              <a:gd name="connsiteX278" fmla="*/ 1812785 w 4963367"/>
              <a:gd name="connsiteY278" fmla="*/ 2969359 h 3147913"/>
              <a:gd name="connsiteX279" fmla="*/ 1817001 w 4963367"/>
              <a:gd name="connsiteY279" fmla="*/ 2933753 h 3147913"/>
              <a:gd name="connsiteX280" fmla="*/ 1776950 w 4963367"/>
              <a:gd name="connsiteY280" fmla="*/ 2942131 h 3147913"/>
              <a:gd name="connsiteX281" fmla="*/ 1774842 w 4963367"/>
              <a:gd name="connsiteY281" fmla="*/ 2996586 h 3147913"/>
              <a:gd name="connsiteX282" fmla="*/ 1886562 w 4963367"/>
              <a:gd name="connsiteY282" fmla="*/ 3032191 h 3147913"/>
              <a:gd name="connsiteX283" fmla="*/ 1972987 w 4963367"/>
              <a:gd name="connsiteY283" fmla="*/ 2701272 h 3147913"/>
              <a:gd name="connsiteX284" fmla="*/ 1192817 w 4963367"/>
              <a:gd name="connsiteY284" fmla="*/ 2701272 h 3147913"/>
              <a:gd name="connsiteX285" fmla="*/ 1205464 w 4963367"/>
              <a:gd name="connsiteY285" fmla="*/ 2837410 h 3147913"/>
              <a:gd name="connsiteX286" fmla="*/ 1127471 w 4963367"/>
              <a:gd name="connsiteY286" fmla="*/ 3057324 h 3147913"/>
              <a:gd name="connsiteX287" fmla="*/ 916680 w 4963367"/>
              <a:gd name="connsiteY287" fmla="*/ 3040569 h 3147913"/>
              <a:gd name="connsiteX288" fmla="*/ 946190 w 4963367"/>
              <a:gd name="connsiteY288" fmla="*/ 2910715 h 3147913"/>
              <a:gd name="connsiteX289" fmla="*/ 882953 w 4963367"/>
              <a:gd name="connsiteY289" fmla="*/ 2904431 h 3147913"/>
              <a:gd name="connsiteX290" fmla="*/ 788097 w 4963367"/>
              <a:gd name="connsiteY290" fmla="*/ 2908620 h 3147913"/>
              <a:gd name="connsiteX291" fmla="*/ 720643 w 4963367"/>
              <a:gd name="connsiteY291" fmla="*/ 2925376 h 3147913"/>
              <a:gd name="connsiteX292" fmla="*/ 762802 w 4963367"/>
              <a:gd name="connsiteY292" fmla="*/ 3038475 h 3147913"/>
              <a:gd name="connsiteX293" fmla="*/ 785989 w 4963367"/>
              <a:gd name="connsiteY293" fmla="*/ 3000775 h 3147913"/>
              <a:gd name="connsiteX294" fmla="*/ 823931 w 4963367"/>
              <a:gd name="connsiteY294" fmla="*/ 3063608 h 3147913"/>
              <a:gd name="connsiteX295" fmla="*/ 906140 w 4963367"/>
              <a:gd name="connsiteY295" fmla="*/ 3111779 h 3147913"/>
              <a:gd name="connsiteX296" fmla="*/ 1138011 w 4963367"/>
              <a:gd name="connsiteY296" fmla="*/ 3090835 h 3147913"/>
              <a:gd name="connsiteX297" fmla="*/ 908248 w 4963367"/>
              <a:gd name="connsiteY297" fmla="*/ 3099213 h 3147913"/>
              <a:gd name="connsiteX298" fmla="*/ 832363 w 4963367"/>
              <a:gd name="connsiteY298" fmla="*/ 3051041 h 3147913"/>
              <a:gd name="connsiteX299" fmla="*/ 804960 w 4963367"/>
              <a:gd name="connsiteY299" fmla="*/ 3002869 h 3147913"/>
              <a:gd name="connsiteX300" fmla="*/ 752262 w 4963367"/>
              <a:gd name="connsiteY300" fmla="*/ 2981925 h 3147913"/>
              <a:gd name="connsiteX301" fmla="*/ 771233 w 4963367"/>
              <a:gd name="connsiteY301" fmla="*/ 3015436 h 3147913"/>
              <a:gd name="connsiteX302" fmla="*/ 733291 w 4963367"/>
              <a:gd name="connsiteY302" fmla="*/ 3032191 h 3147913"/>
              <a:gd name="connsiteX303" fmla="*/ 716427 w 4963367"/>
              <a:gd name="connsiteY303" fmla="*/ 2963075 h 3147913"/>
              <a:gd name="connsiteX304" fmla="*/ 792312 w 4963367"/>
              <a:gd name="connsiteY304" fmla="*/ 2921187 h 3147913"/>
              <a:gd name="connsiteX305" fmla="*/ 878737 w 4963367"/>
              <a:gd name="connsiteY305" fmla="*/ 2912809 h 3147913"/>
              <a:gd name="connsiteX306" fmla="*/ 965162 w 4963367"/>
              <a:gd name="connsiteY306" fmla="*/ 2994492 h 3147913"/>
              <a:gd name="connsiteX307" fmla="*/ 899816 w 4963367"/>
              <a:gd name="connsiteY307" fmla="*/ 2996586 h 3147913"/>
              <a:gd name="connsiteX308" fmla="*/ 931435 w 4963367"/>
              <a:gd name="connsiteY308" fmla="*/ 2973547 h 3147913"/>
              <a:gd name="connsiteX309" fmla="*/ 912464 w 4963367"/>
              <a:gd name="connsiteY309" fmla="*/ 3053136 h 3147913"/>
              <a:gd name="connsiteX310" fmla="*/ 1081097 w 4963367"/>
              <a:gd name="connsiteY310" fmla="*/ 3086646 h 3147913"/>
              <a:gd name="connsiteX311" fmla="*/ 1171737 w 4963367"/>
              <a:gd name="connsiteY311" fmla="*/ 3044758 h 3147913"/>
              <a:gd name="connsiteX312" fmla="*/ 1211788 w 4963367"/>
              <a:gd name="connsiteY312" fmla="*/ 2805993 h 3147913"/>
              <a:gd name="connsiteX313" fmla="*/ 1234975 w 4963367"/>
              <a:gd name="connsiteY313" fmla="*/ 2879298 h 3147913"/>
              <a:gd name="connsiteX314" fmla="*/ 1228651 w 4963367"/>
              <a:gd name="connsiteY314" fmla="*/ 3025908 h 3147913"/>
              <a:gd name="connsiteX315" fmla="*/ 1152766 w 4963367"/>
              <a:gd name="connsiteY315" fmla="*/ 3107591 h 3147913"/>
              <a:gd name="connsiteX316" fmla="*/ 1041047 w 4963367"/>
              <a:gd name="connsiteY316" fmla="*/ 3141101 h 3147913"/>
              <a:gd name="connsiteX317" fmla="*/ 741722 w 4963367"/>
              <a:gd name="connsiteY317" fmla="*/ 3086646 h 3147913"/>
              <a:gd name="connsiteX318" fmla="*/ 653190 w 4963367"/>
              <a:gd name="connsiteY318" fmla="*/ 2973547 h 3147913"/>
              <a:gd name="connsiteX319" fmla="*/ 617355 w 4963367"/>
              <a:gd name="connsiteY319" fmla="*/ 2942131 h 3147913"/>
              <a:gd name="connsiteX320" fmla="*/ 589952 w 4963367"/>
              <a:gd name="connsiteY320" fmla="*/ 2960981 h 3147913"/>
              <a:gd name="connsiteX321" fmla="*/ 594168 w 4963367"/>
              <a:gd name="connsiteY321" fmla="*/ 2992397 h 3147913"/>
              <a:gd name="connsiteX322" fmla="*/ 638435 w 4963367"/>
              <a:gd name="connsiteY322" fmla="*/ 2965170 h 3147913"/>
              <a:gd name="connsiteX323" fmla="*/ 642650 w 4963367"/>
              <a:gd name="connsiteY323" fmla="*/ 3004964 h 3147913"/>
              <a:gd name="connsiteX324" fmla="*/ 537255 w 4963367"/>
              <a:gd name="connsiteY324" fmla="*/ 3017530 h 3147913"/>
              <a:gd name="connsiteX325" fmla="*/ 528823 w 4963367"/>
              <a:gd name="connsiteY325" fmla="*/ 2933753 h 3147913"/>
              <a:gd name="connsiteX326" fmla="*/ 509852 w 4963367"/>
              <a:gd name="connsiteY326" fmla="*/ 2870921 h 3147913"/>
              <a:gd name="connsiteX327" fmla="*/ 562550 w 4963367"/>
              <a:gd name="connsiteY327" fmla="*/ 2835315 h 3147913"/>
              <a:gd name="connsiteX328" fmla="*/ 651082 w 4963367"/>
              <a:gd name="connsiteY328" fmla="*/ 2795521 h 3147913"/>
              <a:gd name="connsiteX329" fmla="*/ 697456 w 4963367"/>
              <a:gd name="connsiteY329" fmla="*/ 2875109 h 3147913"/>
              <a:gd name="connsiteX330" fmla="*/ 745938 w 4963367"/>
              <a:gd name="connsiteY330" fmla="*/ 2831127 h 3147913"/>
              <a:gd name="connsiteX331" fmla="*/ 712212 w 4963367"/>
              <a:gd name="connsiteY331" fmla="*/ 2795521 h 3147913"/>
              <a:gd name="connsiteX332" fmla="*/ 693240 w 4963367"/>
              <a:gd name="connsiteY332" fmla="*/ 2810182 h 3147913"/>
              <a:gd name="connsiteX333" fmla="*/ 718535 w 4963367"/>
              <a:gd name="connsiteY333" fmla="*/ 2858354 h 3147913"/>
              <a:gd name="connsiteX334" fmla="*/ 672161 w 4963367"/>
              <a:gd name="connsiteY334" fmla="*/ 2778766 h 3147913"/>
              <a:gd name="connsiteX335" fmla="*/ 712212 w 4963367"/>
              <a:gd name="connsiteY335" fmla="*/ 2749444 h 3147913"/>
              <a:gd name="connsiteX336" fmla="*/ 783881 w 4963367"/>
              <a:gd name="connsiteY336" fmla="*/ 2751538 h 3147913"/>
              <a:gd name="connsiteX337" fmla="*/ 834471 w 4963367"/>
              <a:gd name="connsiteY337" fmla="*/ 2711744 h 3147913"/>
              <a:gd name="connsiteX338" fmla="*/ 914572 w 4963367"/>
              <a:gd name="connsiteY338" fmla="*/ 2745255 h 3147913"/>
              <a:gd name="connsiteX339" fmla="*/ 986241 w 4963367"/>
              <a:gd name="connsiteY339" fmla="*/ 2751538 h 3147913"/>
              <a:gd name="connsiteX340" fmla="*/ 931435 w 4963367"/>
              <a:gd name="connsiteY340" fmla="*/ 2826938 h 3147913"/>
              <a:gd name="connsiteX341" fmla="*/ 954622 w 4963367"/>
              <a:gd name="connsiteY341" fmla="*/ 2797616 h 3147913"/>
              <a:gd name="connsiteX342" fmla="*/ 916680 w 4963367"/>
              <a:gd name="connsiteY342" fmla="*/ 2797616 h 3147913"/>
              <a:gd name="connsiteX343" fmla="*/ 931435 w 4963367"/>
              <a:gd name="connsiteY343" fmla="*/ 2843693 h 3147913"/>
              <a:gd name="connsiteX344" fmla="*/ 1019967 w 4963367"/>
              <a:gd name="connsiteY344" fmla="*/ 2812277 h 3147913"/>
              <a:gd name="connsiteX345" fmla="*/ 1110608 w 4963367"/>
              <a:gd name="connsiteY345" fmla="*/ 2829032 h 3147913"/>
              <a:gd name="connsiteX346" fmla="*/ 1152766 w 4963367"/>
              <a:gd name="connsiteY346" fmla="*/ 2963075 h 3147913"/>
              <a:gd name="connsiteX347" fmla="*/ 1070557 w 4963367"/>
              <a:gd name="connsiteY347" fmla="*/ 3025908 h 3147913"/>
              <a:gd name="connsiteX348" fmla="*/ 1005212 w 4963367"/>
              <a:gd name="connsiteY348" fmla="*/ 2992397 h 3147913"/>
              <a:gd name="connsiteX349" fmla="*/ 1032615 w 4963367"/>
              <a:gd name="connsiteY349" fmla="*/ 2969359 h 3147913"/>
              <a:gd name="connsiteX350" fmla="*/ 1036831 w 4963367"/>
              <a:gd name="connsiteY350" fmla="*/ 2933753 h 3147913"/>
              <a:gd name="connsiteX351" fmla="*/ 996780 w 4963367"/>
              <a:gd name="connsiteY351" fmla="*/ 2942131 h 3147913"/>
              <a:gd name="connsiteX352" fmla="*/ 994672 w 4963367"/>
              <a:gd name="connsiteY352" fmla="*/ 2996586 h 3147913"/>
              <a:gd name="connsiteX353" fmla="*/ 1106392 w 4963367"/>
              <a:gd name="connsiteY353" fmla="*/ 3032191 h 3147913"/>
              <a:gd name="connsiteX354" fmla="*/ 1192817 w 4963367"/>
              <a:gd name="connsiteY354" fmla="*/ 2701272 h 3147913"/>
              <a:gd name="connsiteX355" fmla="*/ 685446 w 4963367"/>
              <a:gd name="connsiteY355" fmla="*/ 2287751 h 3147913"/>
              <a:gd name="connsiteX356" fmla="*/ 698093 w 4963367"/>
              <a:gd name="connsiteY356" fmla="*/ 2423889 h 3147913"/>
              <a:gd name="connsiteX357" fmla="*/ 620100 w 4963367"/>
              <a:gd name="connsiteY357" fmla="*/ 2643803 h 3147913"/>
              <a:gd name="connsiteX358" fmla="*/ 409309 w 4963367"/>
              <a:gd name="connsiteY358" fmla="*/ 2627048 h 3147913"/>
              <a:gd name="connsiteX359" fmla="*/ 438820 w 4963367"/>
              <a:gd name="connsiteY359" fmla="*/ 2497194 h 3147913"/>
              <a:gd name="connsiteX360" fmla="*/ 375582 w 4963367"/>
              <a:gd name="connsiteY360" fmla="*/ 2490910 h 3147913"/>
              <a:gd name="connsiteX361" fmla="*/ 280726 w 4963367"/>
              <a:gd name="connsiteY361" fmla="*/ 2495099 h 3147913"/>
              <a:gd name="connsiteX362" fmla="*/ 213273 w 4963367"/>
              <a:gd name="connsiteY362" fmla="*/ 2511855 h 3147913"/>
              <a:gd name="connsiteX363" fmla="*/ 255431 w 4963367"/>
              <a:gd name="connsiteY363" fmla="*/ 2624954 h 3147913"/>
              <a:gd name="connsiteX364" fmla="*/ 278618 w 4963367"/>
              <a:gd name="connsiteY364" fmla="*/ 2587254 h 3147913"/>
              <a:gd name="connsiteX365" fmla="*/ 316560 w 4963367"/>
              <a:gd name="connsiteY365" fmla="*/ 2650087 h 3147913"/>
              <a:gd name="connsiteX366" fmla="*/ 398769 w 4963367"/>
              <a:gd name="connsiteY366" fmla="*/ 2698258 h 3147913"/>
              <a:gd name="connsiteX367" fmla="*/ 630640 w 4963367"/>
              <a:gd name="connsiteY367" fmla="*/ 2677314 h 3147913"/>
              <a:gd name="connsiteX368" fmla="*/ 400877 w 4963367"/>
              <a:gd name="connsiteY368" fmla="*/ 2685692 h 3147913"/>
              <a:gd name="connsiteX369" fmla="*/ 324992 w 4963367"/>
              <a:gd name="connsiteY369" fmla="*/ 2637520 h 3147913"/>
              <a:gd name="connsiteX370" fmla="*/ 297589 w 4963367"/>
              <a:gd name="connsiteY370" fmla="*/ 2589348 h 3147913"/>
              <a:gd name="connsiteX371" fmla="*/ 244891 w 4963367"/>
              <a:gd name="connsiteY371" fmla="*/ 2568404 h 3147913"/>
              <a:gd name="connsiteX372" fmla="*/ 263863 w 4963367"/>
              <a:gd name="connsiteY372" fmla="*/ 2601915 h 3147913"/>
              <a:gd name="connsiteX373" fmla="*/ 225920 w 4963367"/>
              <a:gd name="connsiteY373" fmla="*/ 2618670 h 3147913"/>
              <a:gd name="connsiteX374" fmla="*/ 209057 w 4963367"/>
              <a:gd name="connsiteY374" fmla="*/ 2549554 h 3147913"/>
              <a:gd name="connsiteX375" fmla="*/ 284942 w 4963367"/>
              <a:gd name="connsiteY375" fmla="*/ 2507666 h 3147913"/>
              <a:gd name="connsiteX376" fmla="*/ 371366 w 4963367"/>
              <a:gd name="connsiteY376" fmla="*/ 2499288 h 3147913"/>
              <a:gd name="connsiteX377" fmla="*/ 457791 w 4963367"/>
              <a:gd name="connsiteY377" fmla="*/ 2580971 h 3147913"/>
              <a:gd name="connsiteX378" fmla="*/ 392445 w 4963367"/>
              <a:gd name="connsiteY378" fmla="*/ 2583065 h 3147913"/>
              <a:gd name="connsiteX379" fmla="*/ 424064 w 4963367"/>
              <a:gd name="connsiteY379" fmla="*/ 2560026 h 3147913"/>
              <a:gd name="connsiteX380" fmla="*/ 405093 w 4963367"/>
              <a:gd name="connsiteY380" fmla="*/ 2639615 h 3147913"/>
              <a:gd name="connsiteX381" fmla="*/ 573726 w 4963367"/>
              <a:gd name="connsiteY381" fmla="*/ 2673125 h 3147913"/>
              <a:gd name="connsiteX382" fmla="*/ 664366 w 4963367"/>
              <a:gd name="connsiteY382" fmla="*/ 2631237 h 3147913"/>
              <a:gd name="connsiteX383" fmla="*/ 704417 w 4963367"/>
              <a:gd name="connsiteY383" fmla="*/ 2392472 h 3147913"/>
              <a:gd name="connsiteX384" fmla="*/ 727604 w 4963367"/>
              <a:gd name="connsiteY384" fmla="*/ 2465777 h 3147913"/>
              <a:gd name="connsiteX385" fmla="*/ 721280 w 4963367"/>
              <a:gd name="connsiteY385" fmla="*/ 2612387 h 3147913"/>
              <a:gd name="connsiteX386" fmla="*/ 645395 w 4963367"/>
              <a:gd name="connsiteY386" fmla="*/ 2694070 h 3147913"/>
              <a:gd name="connsiteX387" fmla="*/ 533676 w 4963367"/>
              <a:gd name="connsiteY387" fmla="*/ 2727580 h 3147913"/>
              <a:gd name="connsiteX388" fmla="*/ 234352 w 4963367"/>
              <a:gd name="connsiteY388" fmla="*/ 2673125 h 3147913"/>
              <a:gd name="connsiteX389" fmla="*/ 145819 w 4963367"/>
              <a:gd name="connsiteY389" fmla="*/ 2560026 h 3147913"/>
              <a:gd name="connsiteX390" fmla="*/ 109985 w 4963367"/>
              <a:gd name="connsiteY390" fmla="*/ 2528610 h 3147913"/>
              <a:gd name="connsiteX391" fmla="*/ 82582 w 4963367"/>
              <a:gd name="connsiteY391" fmla="*/ 2547460 h 3147913"/>
              <a:gd name="connsiteX392" fmla="*/ 86798 w 4963367"/>
              <a:gd name="connsiteY392" fmla="*/ 2578876 h 3147913"/>
              <a:gd name="connsiteX393" fmla="*/ 131064 w 4963367"/>
              <a:gd name="connsiteY393" fmla="*/ 2551649 h 3147913"/>
              <a:gd name="connsiteX394" fmla="*/ 135280 w 4963367"/>
              <a:gd name="connsiteY394" fmla="*/ 2591443 h 3147913"/>
              <a:gd name="connsiteX395" fmla="*/ 29884 w 4963367"/>
              <a:gd name="connsiteY395" fmla="*/ 2604009 h 3147913"/>
              <a:gd name="connsiteX396" fmla="*/ 21452 w 4963367"/>
              <a:gd name="connsiteY396" fmla="*/ 2520232 h 3147913"/>
              <a:gd name="connsiteX397" fmla="*/ 2481 w 4963367"/>
              <a:gd name="connsiteY397" fmla="*/ 2457400 h 3147913"/>
              <a:gd name="connsiteX398" fmla="*/ 55179 w 4963367"/>
              <a:gd name="connsiteY398" fmla="*/ 2421794 h 3147913"/>
              <a:gd name="connsiteX399" fmla="*/ 143711 w 4963367"/>
              <a:gd name="connsiteY399" fmla="*/ 2382000 h 3147913"/>
              <a:gd name="connsiteX400" fmla="*/ 190085 w 4963367"/>
              <a:gd name="connsiteY400" fmla="*/ 2461588 h 3147913"/>
              <a:gd name="connsiteX401" fmla="*/ 238568 w 4963367"/>
              <a:gd name="connsiteY401" fmla="*/ 2417606 h 3147913"/>
              <a:gd name="connsiteX402" fmla="*/ 204841 w 4963367"/>
              <a:gd name="connsiteY402" fmla="*/ 2382000 h 3147913"/>
              <a:gd name="connsiteX403" fmla="*/ 185870 w 4963367"/>
              <a:gd name="connsiteY403" fmla="*/ 2396661 h 3147913"/>
              <a:gd name="connsiteX404" fmla="*/ 211165 w 4963367"/>
              <a:gd name="connsiteY404" fmla="*/ 2444833 h 3147913"/>
              <a:gd name="connsiteX405" fmla="*/ 164790 w 4963367"/>
              <a:gd name="connsiteY405" fmla="*/ 2365245 h 3147913"/>
              <a:gd name="connsiteX406" fmla="*/ 204841 w 4963367"/>
              <a:gd name="connsiteY406" fmla="*/ 2335923 h 3147913"/>
              <a:gd name="connsiteX407" fmla="*/ 276510 w 4963367"/>
              <a:gd name="connsiteY407" fmla="*/ 2338017 h 3147913"/>
              <a:gd name="connsiteX408" fmla="*/ 327100 w 4963367"/>
              <a:gd name="connsiteY408" fmla="*/ 2298223 h 3147913"/>
              <a:gd name="connsiteX409" fmla="*/ 407201 w 4963367"/>
              <a:gd name="connsiteY409" fmla="*/ 2331734 h 3147913"/>
              <a:gd name="connsiteX410" fmla="*/ 478870 w 4963367"/>
              <a:gd name="connsiteY410" fmla="*/ 2338017 h 3147913"/>
              <a:gd name="connsiteX411" fmla="*/ 424064 w 4963367"/>
              <a:gd name="connsiteY411" fmla="*/ 2413417 h 3147913"/>
              <a:gd name="connsiteX412" fmla="*/ 447251 w 4963367"/>
              <a:gd name="connsiteY412" fmla="*/ 2384095 h 3147913"/>
              <a:gd name="connsiteX413" fmla="*/ 409309 w 4963367"/>
              <a:gd name="connsiteY413" fmla="*/ 2384095 h 3147913"/>
              <a:gd name="connsiteX414" fmla="*/ 424064 w 4963367"/>
              <a:gd name="connsiteY414" fmla="*/ 2430172 h 3147913"/>
              <a:gd name="connsiteX415" fmla="*/ 512597 w 4963367"/>
              <a:gd name="connsiteY415" fmla="*/ 2398756 h 3147913"/>
              <a:gd name="connsiteX416" fmla="*/ 603237 w 4963367"/>
              <a:gd name="connsiteY416" fmla="*/ 2415511 h 3147913"/>
              <a:gd name="connsiteX417" fmla="*/ 645395 w 4963367"/>
              <a:gd name="connsiteY417" fmla="*/ 2549554 h 3147913"/>
              <a:gd name="connsiteX418" fmla="*/ 563187 w 4963367"/>
              <a:gd name="connsiteY418" fmla="*/ 2612387 h 3147913"/>
              <a:gd name="connsiteX419" fmla="*/ 497841 w 4963367"/>
              <a:gd name="connsiteY419" fmla="*/ 2578876 h 3147913"/>
              <a:gd name="connsiteX420" fmla="*/ 525244 w 4963367"/>
              <a:gd name="connsiteY420" fmla="*/ 2555838 h 3147913"/>
              <a:gd name="connsiteX421" fmla="*/ 529460 w 4963367"/>
              <a:gd name="connsiteY421" fmla="*/ 2520232 h 3147913"/>
              <a:gd name="connsiteX422" fmla="*/ 489410 w 4963367"/>
              <a:gd name="connsiteY422" fmla="*/ 2528610 h 3147913"/>
              <a:gd name="connsiteX423" fmla="*/ 487302 w 4963367"/>
              <a:gd name="connsiteY423" fmla="*/ 2583065 h 3147913"/>
              <a:gd name="connsiteX424" fmla="*/ 599021 w 4963367"/>
              <a:gd name="connsiteY424" fmla="*/ 2618670 h 3147913"/>
              <a:gd name="connsiteX425" fmla="*/ 685446 w 4963367"/>
              <a:gd name="connsiteY425" fmla="*/ 2287751 h 3147913"/>
              <a:gd name="connsiteX426" fmla="*/ 4612409 w 4963367"/>
              <a:gd name="connsiteY426" fmla="*/ 2251060 h 3147913"/>
              <a:gd name="connsiteX427" fmla="*/ 4625056 w 4963367"/>
              <a:gd name="connsiteY427" fmla="*/ 2387198 h 3147913"/>
              <a:gd name="connsiteX428" fmla="*/ 4547063 w 4963367"/>
              <a:gd name="connsiteY428" fmla="*/ 2607112 h 3147913"/>
              <a:gd name="connsiteX429" fmla="*/ 4336272 w 4963367"/>
              <a:gd name="connsiteY429" fmla="*/ 2590357 h 3147913"/>
              <a:gd name="connsiteX430" fmla="*/ 4365782 w 4963367"/>
              <a:gd name="connsiteY430" fmla="*/ 2460503 h 3147913"/>
              <a:gd name="connsiteX431" fmla="*/ 4302545 w 4963367"/>
              <a:gd name="connsiteY431" fmla="*/ 2454219 h 3147913"/>
              <a:gd name="connsiteX432" fmla="*/ 4207689 w 4963367"/>
              <a:gd name="connsiteY432" fmla="*/ 2458408 h 3147913"/>
              <a:gd name="connsiteX433" fmla="*/ 4140235 w 4963367"/>
              <a:gd name="connsiteY433" fmla="*/ 2475164 h 3147913"/>
              <a:gd name="connsiteX434" fmla="*/ 4182394 w 4963367"/>
              <a:gd name="connsiteY434" fmla="*/ 2588263 h 3147913"/>
              <a:gd name="connsiteX435" fmla="*/ 4205581 w 4963367"/>
              <a:gd name="connsiteY435" fmla="*/ 2550563 h 3147913"/>
              <a:gd name="connsiteX436" fmla="*/ 4243523 w 4963367"/>
              <a:gd name="connsiteY436" fmla="*/ 2613396 h 3147913"/>
              <a:gd name="connsiteX437" fmla="*/ 4325732 w 4963367"/>
              <a:gd name="connsiteY437" fmla="*/ 2661567 h 3147913"/>
              <a:gd name="connsiteX438" fmla="*/ 4557603 w 4963367"/>
              <a:gd name="connsiteY438" fmla="*/ 2640623 h 3147913"/>
              <a:gd name="connsiteX439" fmla="*/ 4327840 w 4963367"/>
              <a:gd name="connsiteY439" fmla="*/ 2649001 h 3147913"/>
              <a:gd name="connsiteX440" fmla="*/ 4251955 w 4963367"/>
              <a:gd name="connsiteY440" fmla="*/ 2600829 h 3147913"/>
              <a:gd name="connsiteX441" fmla="*/ 4224552 w 4963367"/>
              <a:gd name="connsiteY441" fmla="*/ 2552657 h 3147913"/>
              <a:gd name="connsiteX442" fmla="*/ 4171854 w 4963367"/>
              <a:gd name="connsiteY442" fmla="*/ 2531713 h 3147913"/>
              <a:gd name="connsiteX443" fmla="*/ 4190825 w 4963367"/>
              <a:gd name="connsiteY443" fmla="*/ 2565224 h 3147913"/>
              <a:gd name="connsiteX444" fmla="*/ 4152883 w 4963367"/>
              <a:gd name="connsiteY444" fmla="*/ 2581979 h 3147913"/>
              <a:gd name="connsiteX445" fmla="*/ 4136019 w 4963367"/>
              <a:gd name="connsiteY445" fmla="*/ 2512863 h 3147913"/>
              <a:gd name="connsiteX446" fmla="*/ 4211904 w 4963367"/>
              <a:gd name="connsiteY446" fmla="*/ 2470975 h 3147913"/>
              <a:gd name="connsiteX447" fmla="*/ 4298329 w 4963367"/>
              <a:gd name="connsiteY447" fmla="*/ 2462597 h 3147913"/>
              <a:gd name="connsiteX448" fmla="*/ 4384754 w 4963367"/>
              <a:gd name="connsiteY448" fmla="*/ 2544280 h 3147913"/>
              <a:gd name="connsiteX449" fmla="*/ 4319408 w 4963367"/>
              <a:gd name="connsiteY449" fmla="*/ 2546374 h 3147913"/>
              <a:gd name="connsiteX450" fmla="*/ 4351027 w 4963367"/>
              <a:gd name="connsiteY450" fmla="*/ 2523335 h 3147913"/>
              <a:gd name="connsiteX451" fmla="*/ 4332056 w 4963367"/>
              <a:gd name="connsiteY451" fmla="*/ 2602924 h 3147913"/>
              <a:gd name="connsiteX452" fmla="*/ 4500689 w 4963367"/>
              <a:gd name="connsiteY452" fmla="*/ 2636434 h 3147913"/>
              <a:gd name="connsiteX453" fmla="*/ 4591329 w 4963367"/>
              <a:gd name="connsiteY453" fmla="*/ 2594546 h 3147913"/>
              <a:gd name="connsiteX454" fmla="*/ 4631380 w 4963367"/>
              <a:gd name="connsiteY454" fmla="*/ 2355781 h 3147913"/>
              <a:gd name="connsiteX455" fmla="*/ 4654567 w 4963367"/>
              <a:gd name="connsiteY455" fmla="*/ 2429086 h 3147913"/>
              <a:gd name="connsiteX456" fmla="*/ 4648243 w 4963367"/>
              <a:gd name="connsiteY456" fmla="*/ 2575696 h 3147913"/>
              <a:gd name="connsiteX457" fmla="*/ 4572358 w 4963367"/>
              <a:gd name="connsiteY457" fmla="*/ 2657379 h 3147913"/>
              <a:gd name="connsiteX458" fmla="*/ 4460639 w 4963367"/>
              <a:gd name="connsiteY458" fmla="*/ 2690889 h 3147913"/>
              <a:gd name="connsiteX459" fmla="*/ 4161314 w 4963367"/>
              <a:gd name="connsiteY459" fmla="*/ 2636434 h 3147913"/>
              <a:gd name="connsiteX460" fmla="*/ 4072782 w 4963367"/>
              <a:gd name="connsiteY460" fmla="*/ 2523335 h 3147913"/>
              <a:gd name="connsiteX461" fmla="*/ 4036947 w 4963367"/>
              <a:gd name="connsiteY461" fmla="*/ 2491919 h 3147913"/>
              <a:gd name="connsiteX462" fmla="*/ 4009544 w 4963367"/>
              <a:gd name="connsiteY462" fmla="*/ 2510769 h 3147913"/>
              <a:gd name="connsiteX463" fmla="*/ 4013760 w 4963367"/>
              <a:gd name="connsiteY463" fmla="*/ 2542185 h 3147913"/>
              <a:gd name="connsiteX464" fmla="*/ 4058027 w 4963367"/>
              <a:gd name="connsiteY464" fmla="*/ 2514958 h 3147913"/>
              <a:gd name="connsiteX465" fmla="*/ 4062242 w 4963367"/>
              <a:gd name="connsiteY465" fmla="*/ 2554752 h 3147913"/>
              <a:gd name="connsiteX466" fmla="*/ 3956847 w 4963367"/>
              <a:gd name="connsiteY466" fmla="*/ 2567318 h 3147913"/>
              <a:gd name="connsiteX467" fmla="*/ 3948415 w 4963367"/>
              <a:gd name="connsiteY467" fmla="*/ 2483541 h 3147913"/>
              <a:gd name="connsiteX468" fmla="*/ 3929444 w 4963367"/>
              <a:gd name="connsiteY468" fmla="*/ 2420709 h 3147913"/>
              <a:gd name="connsiteX469" fmla="*/ 3982142 w 4963367"/>
              <a:gd name="connsiteY469" fmla="*/ 2385103 h 3147913"/>
              <a:gd name="connsiteX470" fmla="*/ 4070674 w 4963367"/>
              <a:gd name="connsiteY470" fmla="*/ 2345309 h 3147913"/>
              <a:gd name="connsiteX471" fmla="*/ 4117048 w 4963367"/>
              <a:gd name="connsiteY471" fmla="*/ 2424897 h 3147913"/>
              <a:gd name="connsiteX472" fmla="*/ 4165530 w 4963367"/>
              <a:gd name="connsiteY472" fmla="*/ 2380915 h 3147913"/>
              <a:gd name="connsiteX473" fmla="*/ 4131804 w 4963367"/>
              <a:gd name="connsiteY473" fmla="*/ 2345309 h 3147913"/>
              <a:gd name="connsiteX474" fmla="*/ 4112832 w 4963367"/>
              <a:gd name="connsiteY474" fmla="*/ 2359970 h 3147913"/>
              <a:gd name="connsiteX475" fmla="*/ 4138127 w 4963367"/>
              <a:gd name="connsiteY475" fmla="*/ 2408142 h 3147913"/>
              <a:gd name="connsiteX476" fmla="*/ 4091753 w 4963367"/>
              <a:gd name="connsiteY476" fmla="*/ 2328554 h 3147913"/>
              <a:gd name="connsiteX477" fmla="*/ 4131804 w 4963367"/>
              <a:gd name="connsiteY477" fmla="*/ 2299232 h 3147913"/>
              <a:gd name="connsiteX478" fmla="*/ 4203473 w 4963367"/>
              <a:gd name="connsiteY478" fmla="*/ 2301326 h 3147913"/>
              <a:gd name="connsiteX479" fmla="*/ 4254063 w 4963367"/>
              <a:gd name="connsiteY479" fmla="*/ 2261532 h 3147913"/>
              <a:gd name="connsiteX480" fmla="*/ 4334164 w 4963367"/>
              <a:gd name="connsiteY480" fmla="*/ 2295043 h 3147913"/>
              <a:gd name="connsiteX481" fmla="*/ 4405833 w 4963367"/>
              <a:gd name="connsiteY481" fmla="*/ 2301326 h 3147913"/>
              <a:gd name="connsiteX482" fmla="*/ 4351027 w 4963367"/>
              <a:gd name="connsiteY482" fmla="*/ 2376726 h 3147913"/>
              <a:gd name="connsiteX483" fmla="*/ 4374214 w 4963367"/>
              <a:gd name="connsiteY483" fmla="*/ 2347404 h 3147913"/>
              <a:gd name="connsiteX484" fmla="*/ 4336272 w 4963367"/>
              <a:gd name="connsiteY484" fmla="*/ 2347404 h 3147913"/>
              <a:gd name="connsiteX485" fmla="*/ 4351027 w 4963367"/>
              <a:gd name="connsiteY485" fmla="*/ 2393481 h 3147913"/>
              <a:gd name="connsiteX486" fmla="*/ 4439559 w 4963367"/>
              <a:gd name="connsiteY486" fmla="*/ 2362065 h 3147913"/>
              <a:gd name="connsiteX487" fmla="*/ 4530200 w 4963367"/>
              <a:gd name="connsiteY487" fmla="*/ 2378820 h 3147913"/>
              <a:gd name="connsiteX488" fmla="*/ 4572358 w 4963367"/>
              <a:gd name="connsiteY488" fmla="*/ 2512863 h 3147913"/>
              <a:gd name="connsiteX489" fmla="*/ 4490149 w 4963367"/>
              <a:gd name="connsiteY489" fmla="*/ 2575696 h 3147913"/>
              <a:gd name="connsiteX490" fmla="*/ 4424804 w 4963367"/>
              <a:gd name="connsiteY490" fmla="*/ 2542185 h 3147913"/>
              <a:gd name="connsiteX491" fmla="*/ 4452207 w 4963367"/>
              <a:gd name="connsiteY491" fmla="*/ 2519147 h 3147913"/>
              <a:gd name="connsiteX492" fmla="*/ 4456423 w 4963367"/>
              <a:gd name="connsiteY492" fmla="*/ 2483541 h 3147913"/>
              <a:gd name="connsiteX493" fmla="*/ 4416372 w 4963367"/>
              <a:gd name="connsiteY493" fmla="*/ 2491919 h 3147913"/>
              <a:gd name="connsiteX494" fmla="*/ 4414264 w 4963367"/>
              <a:gd name="connsiteY494" fmla="*/ 2546374 h 3147913"/>
              <a:gd name="connsiteX495" fmla="*/ 4525984 w 4963367"/>
              <a:gd name="connsiteY495" fmla="*/ 2581979 h 3147913"/>
              <a:gd name="connsiteX496" fmla="*/ 4612409 w 4963367"/>
              <a:gd name="connsiteY496" fmla="*/ 2251060 h 3147913"/>
              <a:gd name="connsiteX497" fmla="*/ 3832239 w 4963367"/>
              <a:gd name="connsiteY497" fmla="*/ 2251060 h 3147913"/>
              <a:gd name="connsiteX498" fmla="*/ 3844886 w 4963367"/>
              <a:gd name="connsiteY498" fmla="*/ 2387198 h 3147913"/>
              <a:gd name="connsiteX499" fmla="*/ 3766893 w 4963367"/>
              <a:gd name="connsiteY499" fmla="*/ 2607112 h 3147913"/>
              <a:gd name="connsiteX500" fmla="*/ 3556102 w 4963367"/>
              <a:gd name="connsiteY500" fmla="*/ 2590357 h 3147913"/>
              <a:gd name="connsiteX501" fmla="*/ 3585612 w 4963367"/>
              <a:gd name="connsiteY501" fmla="*/ 2460503 h 3147913"/>
              <a:gd name="connsiteX502" fmla="*/ 3522375 w 4963367"/>
              <a:gd name="connsiteY502" fmla="*/ 2454219 h 3147913"/>
              <a:gd name="connsiteX503" fmla="*/ 3427519 w 4963367"/>
              <a:gd name="connsiteY503" fmla="*/ 2458408 h 3147913"/>
              <a:gd name="connsiteX504" fmla="*/ 3360065 w 4963367"/>
              <a:gd name="connsiteY504" fmla="*/ 2475164 h 3147913"/>
              <a:gd name="connsiteX505" fmla="*/ 3402224 w 4963367"/>
              <a:gd name="connsiteY505" fmla="*/ 2588263 h 3147913"/>
              <a:gd name="connsiteX506" fmla="*/ 3425411 w 4963367"/>
              <a:gd name="connsiteY506" fmla="*/ 2550563 h 3147913"/>
              <a:gd name="connsiteX507" fmla="*/ 3463353 w 4963367"/>
              <a:gd name="connsiteY507" fmla="*/ 2613396 h 3147913"/>
              <a:gd name="connsiteX508" fmla="*/ 3545562 w 4963367"/>
              <a:gd name="connsiteY508" fmla="*/ 2661567 h 3147913"/>
              <a:gd name="connsiteX509" fmla="*/ 3777433 w 4963367"/>
              <a:gd name="connsiteY509" fmla="*/ 2640623 h 3147913"/>
              <a:gd name="connsiteX510" fmla="*/ 3547670 w 4963367"/>
              <a:gd name="connsiteY510" fmla="*/ 2649001 h 3147913"/>
              <a:gd name="connsiteX511" fmla="*/ 3471785 w 4963367"/>
              <a:gd name="connsiteY511" fmla="*/ 2600829 h 3147913"/>
              <a:gd name="connsiteX512" fmla="*/ 3444382 w 4963367"/>
              <a:gd name="connsiteY512" fmla="*/ 2552657 h 3147913"/>
              <a:gd name="connsiteX513" fmla="*/ 3391684 w 4963367"/>
              <a:gd name="connsiteY513" fmla="*/ 2531713 h 3147913"/>
              <a:gd name="connsiteX514" fmla="*/ 3410655 w 4963367"/>
              <a:gd name="connsiteY514" fmla="*/ 2565224 h 3147913"/>
              <a:gd name="connsiteX515" fmla="*/ 3372713 w 4963367"/>
              <a:gd name="connsiteY515" fmla="*/ 2581979 h 3147913"/>
              <a:gd name="connsiteX516" fmla="*/ 3355849 w 4963367"/>
              <a:gd name="connsiteY516" fmla="*/ 2512863 h 3147913"/>
              <a:gd name="connsiteX517" fmla="*/ 3431734 w 4963367"/>
              <a:gd name="connsiteY517" fmla="*/ 2470975 h 3147913"/>
              <a:gd name="connsiteX518" fmla="*/ 3518159 w 4963367"/>
              <a:gd name="connsiteY518" fmla="*/ 2462597 h 3147913"/>
              <a:gd name="connsiteX519" fmla="*/ 3604584 w 4963367"/>
              <a:gd name="connsiteY519" fmla="*/ 2544280 h 3147913"/>
              <a:gd name="connsiteX520" fmla="*/ 3539238 w 4963367"/>
              <a:gd name="connsiteY520" fmla="*/ 2546374 h 3147913"/>
              <a:gd name="connsiteX521" fmla="*/ 3570857 w 4963367"/>
              <a:gd name="connsiteY521" fmla="*/ 2523335 h 3147913"/>
              <a:gd name="connsiteX522" fmla="*/ 3551886 w 4963367"/>
              <a:gd name="connsiteY522" fmla="*/ 2602924 h 3147913"/>
              <a:gd name="connsiteX523" fmla="*/ 3720519 w 4963367"/>
              <a:gd name="connsiteY523" fmla="*/ 2636434 h 3147913"/>
              <a:gd name="connsiteX524" fmla="*/ 3811159 w 4963367"/>
              <a:gd name="connsiteY524" fmla="*/ 2594546 h 3147913"/>
              <a:gd name="connsiteX525" fmla="*/ 3851210 w 4963367"/>
              <a:gd name="connsiteY525" fmla="*/ 2355781 h 3147913"/>
              <a:gd name="connsiteX526" fmla="*/ 3874397 w 4963367"/>
              <a:gd name="connsiteY526" fmla="*/ 2429086 h 3147913"/>
              <a:gd name="connsiteX527" fmla="*/ 3868073 w 4963367"/>
              <a:gd name="connsiteY527" fmla="*/ 2575696 h 3147913"/>
              <a:gd name="connsiteX528" fmla="*/ 3792188 w 4963367"/>
              <a:gd name="connsiteY528" fmla="*/ 2657379 h 3147913"/>
              <a:gd name="connsiteX529" fmla="*/ 3680469 w 4963367"/>
              <a:gd name="connsiteY529" fmla="*/ 2690889 h 3147913"/>
              <a:gd name="connsiteX530" fmla="*/ 3381144 w 4963367"/>
              <a:gd name="connsiteY530" fmla="*/ 2636434 h 3147913"/>
              <a:gd name="connsiteX531" fmla="*/ 3292612 w 4963367"/>
              <a:gd name="connsiteY531" fmla="*/ 2523335 h 3147913"/>
              <a:gd name="connsiteX532" fmla="*/ 3256777 w 4963367"/>
              <a:gd name="connsiteY532" fmla="*/ 2491919 h 3147913"/>
              <a:gd name="connsiteX533" fmla="*/ 3229374 w 4963367"/>
              <a:gd name="connsiteY533" fmla="*/ 2510769 h 3147913"/>
              <a:gd name="connsiteX534" fmla="*/ 3233590 w 4963367"/>
              <a:gd name="connsiteY534" fmla="*/ 2542185 h 3147913"/>
              <a:gd name="connsiteX535" fmla="*/ 3277857 w 4963367"/>
              <a:gd name="connsiteY535" fmla="*/ 2514958 h 3147913"/>
              <a:gd name="connsiteX536" fmla="*/ 3282072 w 4963367"/>
              <a:gd name="connsiteY536" fmla="*/ 2554752 h 3147913"/>
              <a:gd name="connsiteX537" fmla="*/ 3176677 w 4963367"/>
              <a:gd name="connsiteY537" fmla="*/ 2567318 h 3147913"/>
              <a:gd name="connsiteX538" fmla="*/ 3168245 w 4963367"/>
              <a:gd name="connsiteY538" fmla="*/ 2483541 h 3147913"/>
              <a:gd name="connsiteX539" fmla="*/ 3149274 w 4963367"/>
              <a:gd name="connsiteY539" fmla="*/ 2420709 h 3147913"/>
              <a:gd name="connsiteX540" fmla="*/ 3201972 w 4963367"/>
              <a:gd name="connsiteY540" fmla="*/ 2385103 h 3147913"/>
              <a:gd name="connsiteX541" fmla="*/ 3290504 w 4963367"/>
              <a:gd name="connsiteY541" fmla="*/ 2345309 h 3147913"/>
              <a:gd name="connsiteX542" fmla="*/ 3336878 w 4963367"/>
              <a:gd name="connsiteY542" fmla="*/ 2424897 h 3147913"/>
              <a:gd name="connsiteX543" fmla="*/ 3385360 w 4963367"/>
              <a:gd name="connsiteY543" fmla="*/ 2380915 h 3147913"/>
              <a:gd name="connsiteX544" fmla="*/ 3351634 w 4963367"/>
              <a:gd name="connsiteY544" fmla="*/ 2345309 h 3147913"/>
              <a:gd name="connsiteX545" fmla="*/ 3332662 w 4963367"/>
              <a:gd name="connsiteY545" fmla="*/ 2359970 h 3147913"/>
              <a:gd name="connsiteX546" fmla="*/ 3357957 w 4963367"/>
              <a:gd name="connsiteY546" fmla="*/ 2408142 h 3147913"/>
              <a:gd name="connsiteX547" fmla="*/ 3311583 w 4963367"/>
              <a:gd name="connsiteY547" fmla="*/ 2328554 h 3147913"/>
              <a:gd name="connsiteX548" fmla="*/ 3351634 w 4963367"/>
              <a:gd name="connsiteY548" fmla="*/ 2299232 h 3147913"/>
              <a:gd name="connsiteX549" fmla="*/ 3423303 w 4963367"/>
              <a:gd name="connsiteY549" fmla="*/ 2301326 h 3147913"/>
              <a:gd name="connsiteX550" fmla="*/ 3473893 w 4963367"/>
              <a:gd name="connsiteY550" fmla="*/ 2261532 h 3147913"/>
              <a:gd name="connsiteX551" fmla="*/ 3553994 w 4963367"/>
              <a:gd name="connsiteY551" fmla="*/ 2295043 h 3147913"/>
              <a:gd name="connsiteX552" fmla="*/ 3625663 w 4963367"/>
              <a:gd name="connsiteY552" fmla="*/ 2301326 h 3147913"/>
              <a:gd name="connsiteX553" fmla="*/ 3570857 w 4963367"/>
              <a:gd name="connsiteY553" fmla="*/ 2376726 h 3147913"/>
              <a:gd name="connsiteX554" fmla="*/ 3594044 w 4963367"/>
              <a:gd name="connsiteY554" fmla="*/ 2347404 h 3147913"/>
              <a:gd name="connsiteX555" fmla="*/ 3556102 w 4963367"/>
              <a:gd name="connsiteY555" fmla="*/ 2347404 h 3147913"/>
              <a:gd name="connsiteX556" fmla="*/ 3570857 w 4963367"/>
              <a:gd name="connsiteY556" fmla="*/ 2393481 h 3147913"/>
              <a:gd name="connsiteX557" fmla="*/ 3659389 w 4963367"/>
              <a:gd name="connsiteY557" fmla="*/ 2362065 h 3147913"/>
              <a:gd name="connsiteX558" fmla="*/ 3750030 w 4963367"/>
              <a:gd name="connsiteY558" fmla="*/ 2378820 h 3147913"/>
              <a:gd name="connsiteX559" fmla="*/ 3792188 w 4963367"/>
              <a:gd name="connsiteY559" fmla="*/ 2512863 h 3147913"/>
              <a:gd name="connsiteX560" fmla="*/ 3709979 w 4963367"/>
              <a:gd name="connsiteY560" fmla="*/ 2575696 h 3147913"/>
              <a:gd name="connsiteX561" fmla="*/ 3644634 w 4963367"/>
              <a:gd name="connsiteY561" fmla="*/ 2542185 h 3147913"/>
              <a:gd name="connsiteX562" fmla="*/ 3672037 w 4963367"/>
              <a:gd name="connsiteY562" fmla="*/ 2519147 h 3147913"/>
              <a:gd name="connsiteX563" fmla="*/ 3676253 w 4963367"/>
              <a:gd name="connsiteY563" fmla="*/ 2483541 h 3147913"/>
              <a:gd name="connsiteX564" fmla="*/ 3636202 w 4963367"/>
              <a:gd name="connsiteY564" fmla="*/ 2491919 h 3147913"/>
              <a:gd name="connsiteX565" fmla="*/ 3634094 w 4963367"/>
              <a:gd name="connsiteY565" fmla="*/ 2546374 h 3147913"/>
              <a:gd name="connsiteX566" fmla="*/ 3745814 w 4963367"/>
              <a:gd name="connsiteY566" fmla="*/ 2581979 h 3147913"/>
              <a:gd name="connsiteX567" fmla="*/ 3832239 w 4963367"/>
              <a:gd name="connsiteY567" fmla="*/ 2251060 h 3147913"/>
              <a:gd name="connsiteX568" fmla="*/ 3052069 w 4963367"/>
              <a:gd name="connsiteY568" fmla="*/ 2251060 h 3147913"/>
              <a:gd name="connsiteX569" fmla="*/ 3064716 w 4963367"/>
              <a:gd name="connsiteY569" fmla="*/ 2387198 h 3147913"/>
              <a:gd name="connsiteX570" fmla="*/ 2986723 w 4963367"/>
              <a:gd name="connsiteY570" fmla="*/ 2607112 h 3147913"/>
              <a:gd name="connsiteX571" fmla="*/ 2775932 w 4963367"/>
              <a:gd name="connsiteY571" fmla="*/ 2590357 h 3147913"/>
              <a:gd name="connsiteX572" fmla="*/ 2805442 w 4963367"/>
              <a:gd name="connsiteY572" fmla="*/ 2460503 h 3147913"/>
              <a:gd name="connsiteX573" fmla="*/ 2742205 w 4963367"/>
              <a:gd name="connsiteY573" fmla="*/ 2454219 h 3147913"/>
              <a:gd name="connsiteX574" fmla="*/ 2647349 w 4963367"/>
              <a:gd name="connsiteY574" fmla="*/ 2458408 h 3147913"/>
              <a:gd name="connsiteX575" fmla="*/ 2579895 w 4963367"/>
              <a:gd name="connsiteY575" fmla="*/ 2475164 h 3147913"/>
              <a:gd name="connsiteX576" fmla="*/ 2622054 w 4963367"/>
              <a:gd name="connsiteY576" fmla="*/ 2588263 h 3147913"/>
              <a:gd name="connsiteX577" fmla="*/ 2645241 w 4963367"/>
              <a:gd name="connsiteY577" fmla="*/ 2550563 h 3147913"/>
              <a:gd name="connsiteX578" fmla="*/ 2683183 w 4963367"/>
              <a:gd name="connsiteY578" fmla="*/ 2613396 h 3147913"/>
              <a:gd name="connsiteX579" fmla="*/ 2765392 w 4963367"/>
              <a:gd name="connsiteY579" fmla="*/ 2661567 h 3147913"/>
              <a:gd name="connsiteX580" fmla="*/ 2997263 w 4963367"/>
              <a:gd name="connsiteY580" fmla="*/ 2640623 h 3147913"/>
              <a:gd name="connsiteX581" fmla="*/ 2767500 w 4963367"/>
              <a:gd name="connsiteY581" fmla="*/ 2649001 h 3147913"/>
              <a:gd name="connsiteX582" fmla="*/ 2691615 w 4963367"/>
              <a:gd name="connsiteY582" fmla="*/ 2600829 h 3147913"/>
              <a:gd name="connsiteX583" fmla="*/ 2664212 w 4963367"/>
              <a:gd name="connsiteY583" fmla="*/ 2552657 h 3147913"/>
              <a:gd name="connsiteX584" fmla="*/ 2611514 w 4963367"/>
              <a:gd name="connsiteY584" fmla="*/ 2531713 h 3147913"/>
              <a:gd name="connsiteX585" fmla="*/ 2630485 w 4963367"/>
              <a:gd name="connsiteY585" fmla="*/ 2565224 h 3147913"/>
              <a:gd name="connsiteX586" fmla="*/ 2592543 w 4963367"/>
              <a:gd name="connsiteY586" fmla="*/ 2581979 h 3147913"/>
              <a:gd name="connsiteX587" fmla="*/ 2575679 w 4963367"/>
              <a:gd name="connsiteY587" fmla="*/ 2512863 h 3147913"/>
              <a:gd name="connsiteX588" fmla="*/ 2651564 w 4963367"/>
              <a:gd name="connsiteY588" fmla="*/ 2470975 h 3147913"/>
              <a:gd name="connsiteX589" fmla="*/ 2737989 w 4963367"/>
              <a:gd name="connsiteY589" fmla="*/ 2462597 h 3147913"/>
              <a:gd name="connsiteX590" fmla="*/ 2824414 w 4963367"/>
              <a:gd name="connsiteY590" fmla="*/ 2544280 h 3147913"/>
              <a:gd name="connsiteX591" fmla="*/ 2759068 w 4963367"/>
              <a:gd name="connsiteY591" fmla="*/ 2546374 h 3147913"/>
              <a:gd name="connsiteX592" fmla="*/ 2790687 w 4963367"/>
              <a:gd name="connsiteY592" fmla="*/ 2523335 h 3147913"/>
              <a:gd name="connsiteX593" fmla="*/ 2771716 w 4963367"/>
              <a:gd name="connsiteY593" fmla="*/ 2602924 h 3147913"/>
              <a:gd name="connsiteX594" fmla="*/ 2940349 w 4963367"/>
              <a:gd name="connsiteY594" fmla="*/ 2636434 h 3147913"/>
              <a:gd name="connsiteX595" fmla="*/ 3030989 w 4963367"/>
              <a:gd name="connsiteY595" fmla="*/ 2594546 h 3147913"/>
              <a:gd name="connsiteX596" fmla="*/ 3071040 w 4963367"/>
              <a:gd name="connsiteY596" fmla="*/ 2355781 h 3147913"/>
              <a:gd name="connsiteX597" fmla="*/ 3094227 w 4963367"/>
              <a:gd name="connsiteY597" fmla="*/ 2429086 h 3147913"/>
              <a:gd name="connsiteX598" fmla="*/ 3087903 w 4963367"/>
              <a:gd name="connsiteY598" fmla="*/ 2575696 h 3147913"/>
              <a:gd name="connsiteX599" fmla="*/ 3012018 w 4963367"/>
              <a:gd name="connsiteY599" fmla="*/ 2657379 h 3147913"/>
              <a:gd name="connsiteX600" fmla="*/ 2900299 w 4963367"/>
              <a:gd name="connsiteY600" fmla="*/ 2690889 h 3147913"/>
              <a:gd name="connsiteX601" fmla="*/ 2600974 w 4963367"/>
              <a:gd name="connsiteY601" fmla="*/ 2636434 h 3147913"/>
              <a:gd name="connsiteX602" fmla="*/ 2512442 w 4963367"/>
              <a:gd name="connsiteY602" fmla="*/ 2523335 h 3147913"/>
              <a:gd name="connsiteX603" fmla="*/ 2476607 w 4963367"/>
              <a:gd name="connsiteY603" fmla="*/ 2491919 h 3147913"/>
              <a:gd name="connsiteX604" fmla="*/ 2449204 w 4963367"/>
              <a:gd name="connsiteY604" fmla="*/ 2510769 h 3147913"/>
              <a:gd name="connsiteX605" fmla="*/ 2453420 w 4963367"/>
              <a:gd name="connsiteY605" fmla="*/ 2542185 h 3147913"/>
              <a:gd name="connsiteX606" fmla="*/ 2497687 w 4963367"/>
              <a:gd name="connsiteY606" fmla="*/ 2514958 h 3147913"/>
              <a:gd name="connsiteX607" fmla="*/ 2501902 w 4963367"/>
              <a:gd name="connsiteY607" fmla="*/ 2554752 h 3147913"/>
              <a:gd name="connsiteX608" fmla="*/ 2396507 w 4963367"/>
              <a:gd name="connsiteY608" fmla="*/ 2567318 h 3147913"/>
              <a:gd name="connsiteX609" fmla="*/ 2388075 w 4963367"/>
              <a:gd name="connsiteY609" fmla="*/ 2483541 h 3147913"/>
              <a:gd name="connsiteX610" fmla="*/ 2369104 w 4963367"/>
              <a:gd name="connsiteY610" fmla="*/ 2420709 h 3147913"/>
              <a:gd name="connsiteX611" fmla="*/ 2421802 w 4963367"/>
              <a:gd name="connsiteY611" fmla="*/ 2385103 h 3147913"/>
              <a:gd name="connsiteX612" fmla="*/ 2510334 w 4963367"/>
              <a:gd name="connsiteY612" fmla="*/ 2345309 h 3147913"/>
              <a:gd name="connsiteX613" fmla="*/ 2556708 w 4963367"/>
              <a:gd name="connsiteY613" fmla="*/ 2424897 h 3147913"/>
              <a:gd name="connsiteX614" fmla="*/ 2605190 w 4963367"/>
              <a:gd name="connsiteY614" fmla="*/ 2380915 h 3147913"/>
              <a:gd name="connsiteX615" fmla="*/ 2571464 w 4963367"/>
              <a:gd name="connsiteY615" fmla="*/ 2345309 h 3147913"/>
              <a:gd name="connsiteX616" fmla="*/ 2552492 w 4963367"/>
              <a:gd name="connsiteY616" fmla="*/ 2359970 h 3147913"/>
              <a:gd name="connsiteX617" fmla="*/ 2577787 w 4963367"/>
              <a:gd name="connsiteY617" fmla="*/ 2408142 h 3147913"/>
              <a:gd name="connsiteX618" fmla="*/ 2531413 w 4963367"/>
              <a:gd name="connsiteY618" fmla="*/ 2328554 h 3147913"/>
              <a:gd name="connsiteX619" fmla="*/ 2571464 w 4963367"/>
              <a:gd name="connsiteY619" fmla="*/ 2299232 h 3147913"/>
              <a:gd name="connsiteX620" fmla="*/ 2643133 w 4963367"/>
              <a:gd name="connsiteY620" fmla="*/ 2301326 h 3147913"/>
              <a:gd name="connsiteX621" fmla="*/ 2693723 w 4963367"/>
              <a:gd name="connsiteY621" fmla="*/ 2261532 h 3147913"/>
              <a:gd name="connsiteX622" fmla="*/ 2773824 w 4963367"/>
              <a:gd name="connsiteY622" fmla="*/ 2295043 h 3147913"/>
              <a:gd name="connsiteX623" fmla="*/ 2845493 w 4963367"/>
              <a:gd name="connsiteY623" fmla="*/ 2301326 h 3147913"/>
              <a:gd name="connsiteX624" fmla="*/ 2790687 w 4963367"/>
              <a:gd name="connsiteY624" fmla="*/ 2376726 h 3147913"/>
              <a:gd name="connsiteX625" fmla="*/ 2813874 w 4963367"/>
              <a:gd name="connsiteY625" fmla="*/ 2347404 h 3147913"/>
              <a:gd name="connsiteX626" fmla="*/ 2775932 w 4963367"/>
              <a:gd name="connsiteY626" fmla="*/ 2347404 h 3147913"/>
              <a:gd name="connsiteX627" fmla="*/ 2790687 w 4963367"/>
              <a:gd name="connsiteY627" fmla="*/ 2393481 h 3147913"/>
              <a:gd name="connsiteX628" fmla="*/ 2879219 w 4963367"/>
              <a:gd name="connsiteY628" fmla="*/ 2362065 h 3147913"/>
              <a:gd name="connsiteX629" fmla="*/ 2969860 w 4963367"/>
              <a:gd name="connsiteY629" fmla="*/ 2378820 h 3147913"/>
              <a:gd name="connsiteX630" fmla="*/ 3012018 w 4963367"/>
              <a:gd name="connsiteY630" fmla="*/ 2512863 h 3147913"/>
              <a:gd name="connsiteX631" fmla="*/ 2929809 w 4963367"/>
              <a:gd name="connsiteY631" fmla="*/ 2575696 h 3147913"/>
              <a:gd name="connsiteX632" fmla="*/ 2864464 w 4963367"/>
              <a:gd name="connsiteY632" fmla="*/ 2542185 h 3147913"/>
              <a:gd name="connsiteX633" fmla="*/ 2891867 w 4963367"/>
              <a:gd name="connsiteY633" fmla="*/ 2519147 h 3147913"/>
              <a:gd name="connsiteX634" fmla="*/ 2896083 w 4963367"/>
              <a:gd name="connsiteY634" fmla="*/ 2483541 h 3147913"/>
              <a:gd name="connsiteX635" fmla="*/ 2856032 w 4963367"/>
              <a:gd name="connsiteY635" fmla="*/ 2491919 h 3147913"/>
              <a:gd name="connsiteX636" fmla="*/ 2853924 w 4963367"/>
              <a:gd name="connsiteY636" fmla="*/ 2546374 h 3147913"/>
              <a:gd name="connsiteX637" fmla="*/ 2965644 w 4963367"/>
              <a:gd name="connsiteY637" fmla="*/ 2581979 h 3147913"/>
              <a:gd name="connsiteX638" fmla="*/ 3052069 w 4963367"/>
              <a:gd name="connsiteY638" fmla="*/ 2251060 h 3147913"/>
              <a:gd name="connsiteX639" fmla="*/ 2271899 w 4963367"/>
              <a:gd name="connsiteY639" fmla="*/ 2251060 h 3147913"/>
              <a:gd name="connsiteX640" fmla="*/ 2284546 w 4963367"/>
              <a:gd name="connsiteY640" fmla="*/ 2387198 h 3147913"/>
              <a:gd name="connsiteX641" fmla="*/ 2206553 w 4963367"/>
              <a:gd name="connsiteY641" fmla="*/ 2607112 h 3147913"/>
              <a:gd name="connsiteX642" fmla="*/ 1995762 w 4963367"/>
              <a:gd name="connsiteY642" fmla="*/ 2590357 h 3147913"/>
              <a:gd name="connsiteX643" fmla="*/ 2025272 w 4963367"/>
              <a:gd name="connsiteY643" fmla="*/ 2460503 h 3147913"/>
              <a:gd name="connsiteX644" fmla="*/ 1962035 w 4963367"/>
              <a:gd name="connsiteY644" fmla="*/ 2454219 h 3147913"/>
              <a:gd name="connsiteX645" fmla="*/ 1867179 w 4963367"/>
              <a:gd name="connsiteY645" fmla="*/ 2458408 h 3147913"/>
              <a:gd name="connsiteX646" fmla="*/ 1799725 w 4963367"/>
              <a:gd name="connsiteY646" fmla="*/ 2475164 h 3147913"/>
              <a:gd name="connsiteX647" fmla="*/ 1841884 w 4963367"/>
              <a:gd name="connsiteY647" fmla="*/ 2588263 h 3147913"/>
              <a:gd name="connsiteX648" fmla="*/ 1865071 w 4963367"/>
              <a:gd name="connsiteY648" fmla="*/ 2550563 h 3147913"/>
              <a:gd name="connsiteX649" fmla="*/ 1903013 w 4963367"/>
              <a:gd name="connsiteY649" fmla="*/ 2613396 h 3147913"/>
              <a:gd name="connsiteX650" fmla="*/ 1985222 w 4963367"/>
              <a:gd name="connsiteY650" fmla="*/ 2661567 h 3147913"/>
              <a:gd name="connsiteX651" fmla="*/ 2217093 w 4963367"/>
              <a:gd name="connsiteY651" fmla="*/ 2640623 h 3147913"/>
              <a:gd name="connsiteX652" fmla="*/ 1987330 w 4963367"/>
              <a:gd name="connsiteY652" fmla="*/ 2649001 h 3147913"/>
              <a:gd name="connsiteX653" fmla="*/ 1911445 w 4963367"/>
              <a:gd name="connsiteY653" fmla="*/ 2600829 h 3147913"/>
              <a:gd name="connsiteX654" fmla="*/ 1884042 w 4963367"/>
              <a:gd name="connsiteY654" fmla="*/ 2552657 h 3147913"/>
              <a:gd name="connsiteX655" fmla="*/ 1831344 w 4963367"/>
              <a:gd name="connsiteY655" fmla="*/ 2531713 h 3147913"/>
              <a:gd name="connsiteX656" fmla="*/ 1850315 w 4963367"/>
              <a:gd name="connsiteY656" fmla="*/ 2565224 h 3147913"/>
              <a:gd name="connsiteX657" fmla="*/ 1812373 w 4963367"/>
              <a:gd name="connsiteY657" fmla="*/ 2581979 h 3147913"/>
              <a:gd name="connsiteX658" fmla="*/ 1795509 w 4963367"/>
              <a:gd name="connsiteY658" fmla="*/ 2512863 h 3147913"/>
              <a:gd name="connsiteX659" fmla="*/ 1871394 w 4963367"/>
              <a:gd name="connsiteY659" fmla="*/ 2470975 h 3147913"/>
              <a:gd name="connsiteX660" fmla="*/ 1957819 w 4963367"/>
              <a:gd name="connsiteY660" fmla="*/ 2462597 h 3147913"/>
              <a:gd name="connsiteX661" fmla="*/ 2044244 w 4963367"/>
              <a:gd name="connsiteY661" fmla="*/ 2544280 h 3147913"/>
              <a:gd name="connsiteX662" fmla="*/ 1978898 w 4963367"/>
              <a:gd name="connsiteY662" fmla="*/ 2546374 h 3147913"/>
              <a:gd name="connsiteX663" fmla="*/ 2010517 w 4963367"/>
              <a:gd name="connsiteY663" fmla="*/ 2523335 h 3147913"/>
              <a:gd name="connsiteX664" fmla="*/ 1991546 w 4963367"/>
              <a:gd name="connsiteY664" fmla="*/ 2602924 h 3147913"/>
              <a:gd name="connsiteX665" fmla="*/ 2160179 w 4963367"/>
              <a:gd name="connsiteY665" fmla="*/ 2636434 h 3147913"/>
              <a:gd name="connsiteX666" fmla="*/ 2250819 w 4963367"/>
              <a:gd name="connsiteY666" fmla="*/ 2594546 h 3147913"/>
              <a:gd name="connsiteX667" fmla="*/ 2290870 w 4963367"/>
              <a:gd name="connsiteY667" fmla="*/ 2355781 h 3147913"/>
              <a:gd name="connsiteX668" fmla="*/ 2314057 w 4963367"/>
              <a:gd name="connsiteY668" fmla="*/ 2429086 h 3147913"/>
              <a:gd name="connsiteX669" fmla="*/ 2307733 w 4963367"/>
              <a:gd name="connsiteY669" fmla="*/ 2575696 h 3147913"/>
              <a:gd name="connsiteX670" fmla="*/ 2231848 w 4963367"/>
              <a:gd name="connsiteY670" fmla="*/ 2657379 h 3147913"/>
              <a:gd name="connsiteX671" fmla="*/ 2120129 w 4963367"/>
              <a:gd name="connsiteY671" fmla="*/ 2690889 h 3147913"/>
              <a:gd name="connsiteX672" fmla="*/ 1820804 w 4963367"/>
              <a:gd name="connsiteY672" fmla="*/ 2636434 h 3147913"/>
              <a:gd name="connsiteX673" fmla="*/ 1732272 w 4963367"/>
              <a:gd name="connsiteY673" fmla="*/ 2523335 h 3147913"/>
              <a:gd name="connsiteX674" fmla="*/ 1696437 w 4963367"/>
              <a:gd name="connsiteY674" fmla="*/ 2491919 h 3147913"/>
              <a:gd name="connsiteX675" fmla="*/ 1669034 w 4963367"/>
              <a:gd name="connsiteY675" fmla="*/ 2510769 h 3147913"/>
              <a:gd name="connsiteX676" fmla="*/ 1673250 w 4963367"/>
              <a:gd name="connsiteY676" fmla="*/ 2542185 h 3147913"/>
              <a:gd name="connsiteX677" fmla="*/ 1717517 w 4963367"/>
              <a:gd name="connsiteY677" fmla="*/ 2514958 h 3147913"/>
              <a:gd name="connsiteX678" fmla="*/ 1721732 w 4963367"/>
              <a:gd name="connsiteY678" fmla="*/ 2554752 h 3147913"/>
              <a:gd name="connsiteX679" fmla="*/ 1616337 w 4963367"/>
              <a:gd name="connsiteY679" fmla="*/ 2567318 h 3147913"/>
              <a:gd name="connsiteX680" fmla="*/ 1607905 w 4963367"/>
              <a:gd name="connsiteY680" fmla="*/ 2483541 h 3147913"/>
              <a:gd name="connsiteX681" fmla="*/ 1588934 w 4963367"/>
              <a:gd name="connsiteY681" fmla="*/ 2420709 h 3147913"/>
              <a:gd name="connsiteX682" fmla="*/ 1641632 w 4963367"/>
              <a:gd name="connsiteY682" fmla="*/ 2385103 h 3147913"/>
              <a:gd name="connsiteX683" fmla="*/ 1730164 w 4963367"/>
              <a:gd name="connsiteY683" fmla="*/ 2345309 h 3147913"/>
              <a:gd name="connsiteX684" fmla="*/ 1776538 w 4963367"/>
              <a:gd name="connsiteY684" fmla="*/ 2424897 h 3147913"/>
              <a:gd name="connsiteX685" fmla="*/ 1825020 w 4963367"/>
              <a:gd name="connsiteY685" fmla="*/ 2380915 h 3147913"/>
              <a:gd name="connsiteX686" fmla="*/ 1791294 w 4963367"/>
              <a:gd name="connsiteY686" fmla="*/ 2345309 h 3147913"/>
              <a:gd name="connsiteX687" fmla="*/ 1772322 w 4963367"/>
              <a:gd name="connsiteY687" fmla="*/ 2359970 h 3147913"/>
              <a:gd name="connsiteX688" fmla="*/ 1797617 w 4963367"/>
              <a:gd name="connsiteY688" fmla="*/ 2408142 h 3147913"/>
              <a:gd name="connsiteX689" fmla="*/ 1751243 w 4963367"/>
              <a:gd name="connsiteY689" fmla="*/ 2328554 h 3147913"/>
              <a:gd name="connsiteX690" fmla="*/ 1791294 w 4963367"/>
              <a:gd name="connsiteY690" fmla="*/ 2299232 h 3147913"/>
              <a:gd name="connsiteX691" fmla="*/ 1862963 w 4963367"/>
              <a:gd name="connsiteY691" fmla="*/ 2301326 h 3147913"/>
              <a:gd name="connsiteX692" fmla="*/ 1913553 w 4963367"/>
              <a:gd name="connsiteY692" fmla="*/ 2261532 h 3147913"/>
              <a:gd name="connsiteX693" fmla="*/ 1993654 w 4963367"/>
              <a:gd name="connsiteY693" fmla="*/ 2295043 h 3147913"/>
              <a:gd name="connsiteX694" fmla="*/ 2065323 w 4963367"/>
              <a:gd name="connsiteY694" fmla="*/ 2301326 h 3147913"/>
              <a:gd name="connsiteX695" fmla="*/ 2010517 w 4963367"/>
              <a:gd name="connsiteY695" fmla="*/ 2376726 h 3147913"/>
              <a:gd name="connsiteX696" fmla="*/ 2033704 w 4963367"/>
              <a:gd name="connsiteY696" fmla="*/ 2347404 h 3147913"/>
              <a:gd name="connsiteX697" fmla="*/ 1995762 w 4963367"/>
              <a:gd name="connsiteY697" fmla="*/ 2347404 h 3147913"/>
              <a:gd name="connsiteX698" fmla="*/ 2010517 w 4963367"/>
              <a:gd name="connsiteY698" fmla="*/ 2393481 h 3147913"/>
              <a:gd name="connsiteX699" fmla="*/ 2099049 w 4963367"/>
              <a:gd name="connsiteY699" fmla="*/ 2362065 h 3147913"/>
              <a:gd name="connsiteX700" fmla="*/ 2189690 w 4963367"/>
              <a:gd name="connsiteY700" fmla="*/ 2378820 h 3147913"/>
              <a:gd name="connsiteX701" fmla="*/ 2231848 w 4963367"/>
              <a:gd name="connsiteY701" fmla="*/ 2512863 h 3147913"/>
              <a:gd name="connsiteX702" fmla="*/ 2149639 w 4963367"/>
              <a:gd name="connsiteY702" fmla="*/ 2575696 h 3147913"/>
              <a:gd name="connsiteX703" fmla="*/ 2084294 w 4963367"/>
              <a:gd name="connsiteY703" fmla="*/ 2542185 h 3147913"/>
              <a:gd name="connsiteX704" fmla="*/ 2111697 w 4963367"/>
              <a:gd name="connsiteY704" fmla="*/ 2519147 h 3147913"/>
              <a:gd name="connsiteX705" fmla="*/ 2115913 w 4963367"/>
              <a:gd name="connsiteY705" fmla="*/ 2483541 h 3147913"/>
              <a:gd name="connsiteX706" fmla="*/ 2075862 w 4963367"/>
              <a:gd name="connsiteY706" fmla="*/ 2491919 h 3147913"/>
              <a:gd name="connsiteX707" fmla="*/ 2073754 w 4963367"/>
              <a:gd name="connsiteY707" fmla="*/ 2546374 h 3147913"/>
              <a:gd name="connsiteX708" fmla="*/ 2185474 w 4963367"/>
              <a:gd name="connsiteY708" fmla="*/ 2581979 h 3147913"/>
              <a:gd name="connsiteX709" fmla="*/ 2271899 w 4963367"/>
              <a:gd name="connsiteY709" fmla="*/ 2251060 h 3147913"/>
              <a:gd name="connsiteX710" fmla="*/ 1491729 w 4963367"/>
              <a:gd name="connsiteY710" fmla="*/ 2251060 h 3147913"/>
              <a:gd name="connsiteX711" fmla="*/ 1504376 w 4963367"/>
              <a:gd name="connsiteY711" fmla="*/ 2387198 h 3147913"/>
              <a:gd name="connsiteX712" fmla="*/ 1426383 w 4963367"/>
              <a:gd name="connsiteY712" fmla="*/ 2607112 h 3147913"/>
              <a:gd name="connsiteX713" fmla="*/ 1215592 w 4963367"/>
              <a:gd name="connsiteY713" fmla="*/ 2590357 h 3147913"/>
              <a:gd name="connsiteX714" fmla="*/ 1245102 w 4963367"/>
              <a:gd name="connsiteY714" fmla="*/ 2460503 h 3147913"/>
              <a:gd name="connsiteX715" fmla="*/ 1181865 w 4963367"/>
              <a:gd name="connsiteY715" fmla="*/ 2454219 h 3147913"/>
              <a:gd name="connsiteX716" fmla="*/ 1087009 w 4963367"/>
              <a:gd name="connsiteY716" fmla="*/ 2458408 h 3147913"/>
              <a:gd name="connsiteX717" fmla="*/ 1019555 w 4963367"/>
              <a:gd name="connsiteY717" fmla="*/ 2475164 h 3147913"/>
              <a:gd name="connsiteX718" fmla="*/ 1061714 w 4963367"/>
              <a:gd name="connsiteY718" fmla="*/ 2588263 h 3147913"/>
              <a:gd name="connsiteX719" fmla="*/ 1084901 w 4963367"/>
              <a:gd name="connsiteY719" fmla="*/ 2550563 h 3147913"/>
              <a:gd name="connsiteX720" fmla="*/ 1122843 w 4963367"/>
              <a:gd name="connsiteY720" fmla="*/ 2613396 h 3147913"/>
              <a:gd name="connsiteX721" fmla="*/ 1205052 w 4963367"/>
              <a:gd name="connsiteY721" fmla="*/ 2661567 h 3147913"/>
              <a:gd name="connsiteX722" fmla="*/ 1436923 w 4963367"/>
              <a:gd name="connsiteY722" fmla="*/ 2640623 h 3147913"/>
              <a:gd name="connsiteX723" fmla="*/ 1207160 w 4963367"/>
              <a:gd name="connsiteY723" fmla="*/ 2649001 h 3147913"/>
              <a:gd name="connsiteX724" fmla="*/ 1131275 w 4963367"/>
              <a:gd name="connsiteY724" fmla="*/ 2600829 h 3147913"/>
              <a:gd name="connsiteX725" fmla="*/ 1103872 w 4963367"/>
              <a:gd name="connsiteY725" fmla="*/ 2552657 h 3147913"/>
              <a:gd name="connsiteX726" fmla="*/ 1051174 w 4963367"/>
              <a:gd name="connsiteY726" fmla="*/ 2531713 h 3147913"/>
              <a:gd name="connsiteX727" fmla="*/ 1070145 w 4963367"/>
              <a:gd name="connsiteY727" fmla="*/ 2565224 h 3147913"/>
              <a:gd name="connsiteX728" fmla="*/ 1032203 w 4963367"/>
              <a:gd name="connsiteY728" fmla="*/ 2581979 h 3147913"/>
              <a:gd name="connsiteX729" fmla="*/ 1015339 w 4963367"/>
              <a:gd name="connsiteY729" fmla="*/ 2512863 h 3147913"/>
              <a:gd name="connsiteX730" fmla="*/ 1091224 w 4963367"/>
              <a:gd name="connsiteY730" fmla="*/ 2470975 h 3147913"/>
              <a:gd name="connsiteX731" fmla="*/ 1177649 w 4963367"/>
              <a:gd name="connsiteY731" fmla="*/ 2462597 h 3147913"/>
              <a:gd name="connsiteX732" fmla="*/ 1264074 w 4963367"/>
              <a:gd name="connsiteY732" fmla="*/ 2544280 h 3147913"/>
              <a:gd name="connsiteX733" fmla="*/ 1198728 w 4963367"/>
              <a:gd name="connsiteY733" fmla="*/ 2546374 h 3147913"/>
              <a:gd name="connsiteX734" fmla="*/ 1230347 w 4963367"/>
              <a:gd name="connsiteY734" fmla="*/ 2523335 h 3147913"/>
              <a:gd name="connsiteX735" fmla="*/ 1211376 w 4963367"/>
              <a:gd name="connsiteY735" fmla="*/ 2602924 h 3147913"/>
              <a:gd name="connsiteX736" fmla="*/ 1380009 w 4963367"/>
              <a:gd name="connsiteY736" fmla="*/ 2636434 h 3147913"/>
              <a:gd name="connsiteX737" fmla="*/ 1470649 w 4963367"/>
              <a:gd name="connsiteY737" fmla="*/ 2594546 h 3147913"/>
              <a:gd name="connsiteX738" fmla="*/ 1510700 w 4963367"/>
              <a:gd name="connsiteY738" fmla="*/ 2355781 h 3147913"/>
              <a:gd name="connsiteX739" fmla="*/ 1533887 w 4963367"/>
              <a:gd name="connsiteY739" fmla="*/ 2429086 h 3147913"/>
              <a:gd name="connsiteX740" fmla="*/ 1527563 w 4963367"/>
              <a:gd name="connsiteY740" fmla="*/ 2575696 h 3147913"/>
              <a:gd name="connsiteX741" fmla="*/ 1451678 w 4963367"/>
              <a:gd name="connsiteY741" fmla="*/ 2657379 h 3147913"/>
              <a:gd name="connsiteX742" fmla="*/ 1339959 w 4963367"/>
              <a:gd name="connsiteY742" fmla="*/ 2690889 h 3147913"/>
              <a:gd name="connsiteX743" fmla="*/ 1040634 w 4963367"/>
              <a:gd name="connsiteY743" fmla="*/ 2636434 h 3147913"/>
              <a:gd name="connsiteX744" fmla="*/ 952102 w 4963367"/>
              <a:gd name="connsiteY744" fmla="*/ 2523335 h 3147913"/>
              <a:gd name="connsiteX745" fmla="*/ 916267 w 4963367"/>
              <a:gd name="connsiteY745" fmla="*/ 2491919 h 3147913"/>
              <a:gd name="connsiteX746" fmla="*/ 888864 w 4963367"/>
              <a:gd name="connsiteY746" fmla="*/ 2510769 h 3147913"/>
              <a:gd name="connsiteX747" fmla="*/ 893080 w 4963367"/>
              <a:gd name="connsiteY747" fmla="*/ 2542185 h 3147913"/>
              <a:gd name="connsiteX748" fmla="*/ 937347 w 4963367"/>
              <a:gd name="connsiteY748" fmla="*/ 2514958 h 3147913"/>
              <a:gd name="connsiteX749" fmla="*/ 941562 w 4963367"/>
              <a:gd name="connsiteY749" fmla="*/ 2554752 h 3147913"/>
              <a:gd name="connsiteX750" fmla="*/ 836167 w 4963367"/>
              <a:gd name="connsiteY750" fmla="*/ 2567318 h 3147913"/>
              <a:gd name="connsiteX751" fmla="*/ 827735 w 4963367"/>
              <a:gd name="connsiteY751" fmla="*/ 2483541 h 3147913"/>
              <a:gd name="connsiteX752" fmla="*/ 808764 w 4963367"/>
              <a:gd name="connsiteY752" fmla="*/ 2420709 h 3147913"/>
              <a:gd name="connsiteX753" fmla="*/ 861462 w 4963367"/>
              <a:gd name="connsiteY753" fmla="*/ 2385103 h 3147913"/>
              <a:gd name="connsiteX754" fmla="*/ 949994 w 4963367"/>
              <a:gd name="connsiteY754" fmla="*/ 2345309 h 3147913"/>
              <a:gd name="connsiteX755" fmla="*/ 996368 w 4963367"/>
              <a:gd name="connsiteY755" fmla="*/ 2424897 h 3147913"/>
              <a:gd name="connsiteX756" fmla="*/ 1044850 w 4963367"/>
              <a:gd name="connsiteY756" fmla="*/ 2380915 h 3147913"/>
              <a:gd name="connsiteX757" fmla="*/ 1011124 w 4963367"/>
              <a:gd name="connsiteY757" fmla="*/ 2345309 h 3147913"/>
              <a:gd name="connsiteX758" fmla="*/ 992152 w 4963367"/>
              <a:gd name="connsiteY758" fmla="*/ 2359970 h 3147913"/>
              <a:gd name="connsiteX759" fmla="*/ 1017447 w 4963367"/>
              <a:gd name="connsiteY759" fmla="*/ 2408142 h 3147913"/>
              <a:gd name="connsiteX760" fmla="*/ 971073 w 4963367"/>
              <a:gd name="connsiteY760" fmla="*/ 2328554 h 3147913"/>
              <a:gd name="connsiteX761" fmla="*/ 1011124 w 4963367"/>
              <a:gd name="connsiteY761" fmla="*/ 2299232 h 3147913"/>
              <a:gd name="connsiteX762" fmla="*/ 1082793 w 4963367"/>
              <a:gd name="connsiteY762" fmla="*/ 2301326 h 3147913"/>
              <a:gd name="connsiteX763" fmla="*/ 1133383 w 4963367"/>
              <a:gd name="connsiteY763" fmla="*/ 2261532 h 3147913"/>
              <a:gd name="connsiteX764" fmla="*/ 1213484 w 4963367"/>
              <a:gd name="connsiteY764" fmla="*/ 2295043 h 3147913"/>
              <a:gd name="connsiteX765" fmla="*/ 1285153 w 4963367"/>
              <a:gd name="connsiteY765" fmla="*/ 2301326 h 3147913"/>
              <a:gd name="connsiteX766" fmla="*/ 1230347 w 4963367"/>
              <a:gd name="connsiteY766" fmla="*/ 2376726 h 3147913"/>
              <a:gd name="connsiteX767" fmla="*/ 1253534 w 4963367"/>
              <a:gd name="connsiteY767" fmla="*/ 2347404 h 3147913"/>
              <a:gd name="connsiteX768" fmla="*/ 1215592 w 4963367"/>
              <a:gd name="connsiteY768" fmla="*/ 2347404 h 3147913"/>
              <a:gd name="connsiteX769" fmla="*/ 1230347 w 4963367"/>
              <a:gd name="connsiteY769" fmla="*/ 2393481 h 3147913"/>
              <a:gd name="connsiteX770" fmla="*/ 1318879 w 4963367"/>
              <a:gd name="connsiteY770" fmla="*/ 2362065 h 3147913"/>
              <a:gd name="connsiteX771" fmla="*/ 1409520 w 4963367"/>
              <a:gd name="connsiteY771" fmla="*/ 2378820 h 3147913"/>
              <a:gd name="connsiteX772" fmla="*/ 1451678 w 4963367"/>
              <a:gd name="connsiteY772" fmla="*/ 2512863 h 3147913"/>
              <a:gd name="connsiteX773" fmla="*/ 1369469 w 4963367"/>
              <a:gd name="connsiteY773" fmla="*/ 2575696 h 3147913"/>
              <a:gd name="connsiteX774" fmla="*/ 1304124 w 4963367"/>
              <a:gd name="connsiteY774" fmla="*/ 2542185 h 3147913"/>
              <a:gd name="connsiteX775" fmla="*/ 1331527 w 4963367"/>
              <a:gd name="connsiteY775" fmla="*/ 2519147 h 3147913"/>
              <a:gd name="connsiteX776" fmla="*/ 1335743 w 4963367"/>
              <a:gd name="connsiteY776" fmla="*/ 2483541 h 3147913"/>
              <a:gd name="connsiteX777" fmla="*/ 1295692 w 4963367"/>
              <a:gd name="connsiteY777" fmla="*/ 2491919 h 3147913"/>
              <a:gd name="connsiteX778" fmla="*/ 1293584 w 4963367"/>
              <a:gd name="connsiteY778" fmla="*/ 2546374 h 3147913"/>
              <a:gd name="connsiteX779" fmla="*/ 1405304 w 4963367"/>
              <a:gd name="connsiteY779" fmla="*/ 2581979 h 3147913"/>
              <a:gd name="connsiteX780" fmla="*/ 1491729 w 4963367"/>
              <a:gd name="connsiteY780" fmla="*/ 2251060 h 3147913"/>
              <a:gd name="connsiteX781" fmla="*/ 1007786 w 4963367"/>
              <a:gd name="connsiteY781" fmla="*/ 1809134 h 3147913"/>
              <a:gd name="connsiteX782" fmla="*/ 1020433 w 4963367"/>
              <a:gd name="connsiteY782" fmla="*/ 1945271 h 3147913"/>
              <a:gd name="connsiteX783" fmla="*/ 942440 w 4963367"/>
              <a:gd name="connsiteY783" fmla="*/ 2165186 h 3147913"/>
              <a:gd name="connsiteX784" fmla="*/ 731649 w 4963367"/>
              <a:gd name="connsiteY784" fmla="*/ 2148431 h 3147913"/>
              <a:gd name="connsiteX785" fmla="*/ 761159 w 4963367"/>
              <a:gd name="connsiteY785" fmla="*/ 2018576 h 3147913"/>
              <a:gd name="connsiteX786" fmla="*/ 697922 w 4963367"/>
              <a:gd name="connsiteY786" fmla="*/ 2012293 h 3147913"/>
              <a:gd name="connsiteX787" fmla="*/ 603066 w 4963367"/>
              <a:gd name="connsiteY787" fmla="*/ 2016482 h 3147913"/>
              <a:gd name="connsiteX788" fmla="*/ 535613 w 4963367"/>
              <a:gd name="connsiteY788" fmla="*/ 2033237 h 3147913"/>
              <a:gd name="connsiteX789" fmla="*/ 577771 w 4963367"/>
              <a:gd name="connsiteY789" fmla="*/ 2146336 h 3147913"/>
              <a:gd name="connsiteX790" fmla="*/ 600958 w 4963367"/>
              <a:gd name="connsiteY790" fmla="*/ 2108636 h 3147913"/>
              <a:gd name="connsiteX791" fmla="*/ 638900 w 4963367"/>
              <a:gd name="connsiteY791" fmla="*/ 2171469 h 3147913"/>
              <a:gd name="connsiteX792" fmla="*/ 721109 w 4963367"/>
              <a:gd name="connsiteY792" fmla="*/ 2219641 h 3147913"/>
              <a:gd name="connsiteX793" fmla="*/ 952980 w 4963367"/>
              <a:gd name="connsiteY793" fmla="*/ 2198697 h 3147913"/>
              <a:gd name="connsiteX794" fmla="*/ 723217 w 4963367"/>
              <a:gd name="connsiteY794" fmla="*/ 2207074 h 3147913"/>
              <a:gd name="connsiteX795" fmla="*/ 647332 w 4963367"/>
              <a:gd name="connsiteY795" fmla="*/ 2158903 h 3147913"/>
              <a:gd name="connsiteX796" fmla="*/ 619929 w 4963367"/>
              <a:gd name="connsiteY796" fmla="*/ 2110731 h 3147913"/>
              <a:gd name="connsiteX797" fmla="*/ 567231 w 4963367"/>
              <a:gd name="connsiteY797" fmla="*/ 2089787 h 3147913"/>
              <a:gd name="connsiteX798" fmla="*/ 586202 w 4963367"/>
              <a:gd name="connsiteY798" fmla="*/ 2123297 h 3147913"/>
              <a:gd name="connsiteX799" fmla="*/ 548260 w 4963367"/>
              <a:gd name="connsiteY799" fmla="*/ 2140053 h 3147913"/>
              <a:gd name="connsiteX800" fmla="*/ 531397 w 4963367"/>
              <a:gd name="connsiteY800" fmla="*/ 2070937 h 3147913"/>
              <a:gd name="connsiteX801" fmla="*/ 607281 w 4963367"/>
              <a:gd name="connsiteY801" fmla="*/ 2029048 h 3147913"/>
              <a:gd name="connsiteX802" fmla="*/ 693706 w 4963367"/>
              <a:gd name="connsiteY802" fmla="*/ 2020671 h 3147913"/>
              <a:gd name="connsiteX803" fmla="*/ 780131 w 4963367"/>
              <a:gd name="connsiteY803" fmla="*/ 2102353 h 3147913"/>
              <a:gd name="connsiteX804" fmla="*/ 714785 w 4963367"/>
              <a:gd name="connsiteY804" fmla="*/ 2104448 h 3147913"/>
              <a:gd name="connsiteX805" fmla="*/ 746404 w 4963367"/>
              <a:gd name="connsiteY805" fmla="*/ 2081409 h 3147913"/>
              <a:gd name="connsiteX806" fmla="*/ 727433 w 4963367"/>
              <a:gd name="connsiteY806" fmla="*/ 2160997 h 3147913"/>
              <a:gd name="connsiteX807" fmla="*/ 896066 w 4963367"/>
              <a:gd name="connsiteY807" fmla="*/ 2194508 h 3147913"/>
              <a:gd name="connsiteX808" fmla="*/ 986706 w 4963367"/>
              <a:gd name="connsiteY808" fmla="*/ 2152619 h 3147913"/>
              <a:gd name="connsiteX809" fmla="*/ 1026757 w 4963367"/>
              <a:gd name="connsiteY809" fmla="*/ 1913855 h 3147913"/>
              <a:gd name="connsiteX810" fmla="*/ 1049944 w 4963367"/>
              <a:gd name="connsiteY810" fmla="*/ 1987160 h 3147913"/>
              <a:gd name="connsiteX811" fmla="*/ 1043620 w 4963367"/>
              <a:gd name="connsiteY811" fmla="*/ 2133770 h 3147913"/>
              <a:gd name="connsiteX812" fmla="*/ 967735 w 4963367"/>
              <a:gd name="connsiteY812" fmla="*/ 2215452 h 3147913"/>
              <a:gd name="connsiteX813" fmla="*/ 856016 w 4963367"/>
              <a:gd name="connsiteY813" fmla="*/ 2248963 h 3147913"/>
              <a:gd name="connsiteX814" fmla="*/ 556692 w 4963367"/>
              <a:gd name="connsiteY814" fmla="*/ 2194508 h 3147913"/>
              <a:gd name="connsiteX815" fmla="*/ 468159 w 4963367"/>
              <a:gd name="connsiteY815" fmla="*/ 2081409 h 3147913"/>
              <a:gd name="connsiteX816" fmla="*/ 432325 w 4963367"/>
              <a:gd name="connsiteY816" fmla="*/ 2049993 h 3147913"/>
              <a:gd name="connsiteX817" fmla="*/ 404922 w 4963367"/>
              <a:gd name="connsiteY817" fmla="*/ 2068842 h 3147913"/>
              <a:gd name="connsiteX818" fmla="*/ 409138 w 4963367"/>
              <a:gd name="connsiteY818" fmla="*/ 2100259 h 3147913"/>
              <a:gd name="connsiteX819" fmla="*/ 453404 w 4963367"/>
              <a:gd name="connsiteY819" fmla="*/ 2073031 h 3147913"/>
              <a:gd name="connsiteX820" fmla="*/ 457620 w 4963367"/>
              <a:gd name="connsiteY820" fmla="*/ 2112825 h 3147913"/>
              <a:gd name="connsiteX821" fmla="*/ 352224 w 4963367"/>
              <a:gd name="connsiteY821" fmla="*/ 2125392 h 3147913"/>
              <a:gd name="connsiteX822" fmla="*/ 343792 w 4963367"/>
              <a:gd name="connsiteY822" fmla="*/ 2041615 h 3147913"/>
              <a:gd name="connsiteX823" fmla="*/ 324821 w 4963367"/>
              <a:gd name="connsiteY823" fmla="*/ 1978782 h 3147913"/>
              <a:gd name="connsiteX824" fmla="*/ 377519 w 4963367"/>
              <a:gd name="connsiteY824" fmla="*/ 1943177 h 3147913"/>
              <a:gd name="connsiteX825" fmla="*/ 466051 w 4963367"/>
              <a:gd name="connsiteY825" fmla="*/ 1903383 h 3147913"/>
              <a:gd name="connsiteX826" fmla="*/ 512425 w 4963367"/>
              <a:gd name="connsiteY826" fmla="*/ 1982971 h 3147913"/>
              <a:gd name="connsiteX827" fmla="*/ 560908 w 4963367"/>
              <a:gd name="connsiteY827" fmla="*/ 1938988 h 3147913"/>
              <a:gd name="connsiteX828" fmla="*/ 527181 w 4963367"/>
              <a:gd name="connsiteY828" fmla="*/ 1903383 h 3147913"/>
              <a:gd name="connsiteX829" fmla="*/ 508210 w 4963367"/>
              <a:gd name="connsiteY829" fmla="*/ 1918044 h 3147913"/>
              <a:gd name="connsiteX830" fmla="*/ 533505 w 4963367"/>
              <a:gd name="connsiteY830" fmla="*/ 1966216 h 3147913"/>
              <a:gd name="connsiteX831" fmla="*/ 487130 w 4963367"/>
              <a:gd name="connsiteY831" fmla="*/ 1886627 h 3147913"/>
              <a:gd name="connsiteX832" fmla="*/ 527181 w 4963367"/>
              <a:gd name="connsiteY832" fmla="*/ 1857306 h 3147913"/>
              <a:gd name="connsiteX833" fmla="*/ 598850 w 4963367"/>
              <a:gd name="connsiteY833" fmla="*/ 1859400 h 3147913"/>
              <a:gd name="connsiteX834" fmla="*/ 649440 w 4963367"/>
              <a:gd name="connsiteY834" fmla="*/ 1819606 h 3147913"/>
              <a:gd name="connsiteX835" fmla="*/ 729541 w 4963367"/>
              <a:gd name="connsiteY835" fmla="*/ 1853117 h 3147913"/>
              <a:gd name="connsiteX836" fmla="*/ 801210 w 4963367"/>
              <a:gd name="connsiteY836" fmla="*/ 1859400 h 3147913"/>
              <a:gd name="connsiteX837" fmla="*/ 746404 w 4963367"/>
              <a:gd name="connsiteY837" fmla="*/ 1934799 h 3147913"/>
              <a:gd name="connsiteX838" fmla="*/ 769591 w 4963367"/>
              <a:gd name="connsiteY838" fmla="*/ 1905477 h 3147913"/>
              <a:gd name="connsiteX839" fmla="*/ 731649 w 4963367"/>
              <a:gd name="connsiteY839" fmla="*/ 1905477 h 3147913"/>
              <a:gd name="connsiteX840" fmla="*/ 746404 w 4963367"/>
              <a:gd name="connsiteY840" fmla="*/ 1951555 h 3147913"/>
              <a:gd name="connsiteX841" fmla="*/ 834936 w 4963367"/>
              <a:gd name="connsiteY841" fmla="*/ 1920138 h 3147913"/>
              <a:gd name="connsiteX842" fmla="*/ 925577 w 4963367"/>
              <a:gd name="connsiteY842" fmla="*/ 1936894 h 3147913"/>
              <a:gd name="connsiteX843" fmla="*/ 967735 w 4963367"/>
              <a:gd name="connsiteY843" fmla="*/ 2070937 h 3147913"/>
              <a:gd name="connsiteX844" fmla="*/ 885526 w 4963367"/>
              <a:gd name="connsiteY844" fmla="*/ 2133770 h 3147913"/>
              <a:gd name="connsiteX845" fmla="*/ 820181 w 4963367"/>
              <a:gd name="connsiteY845" fmla="*/ 2100259 h 3147913"/>
              <a:gd name="connsiteX846" fmla="*/ 847584 w 4963367"/>
              <a:gd name="connsiteY846" fmla="*/ 2077220 h 3147913"/>
              <a:gd name="connsiteX847" fmla="*/ 851800 w 4963367"/>
              <a:gd name="connsiteY847" fmla="*/ 2041615 h 3147913"/>
              <a:gd name="connsiteX848" fmla="*/ 811749 w 4963367"/>
              <a:gd name="connsiteY848" fmla="*/ 2049993 h 3147913"/>
              <a:gd name="connsiteX849" fmla="*/ 809641 w 4963367"/>
              <a:gd name="connsiteY849" fmla="*/ 2104448 h 3147913"/>
              <a:gd name="connsiteX850" fmla="*/ 921361 w 4963367"/>
              <a:gd name="connsiteY850" fmla="*/ 2140053 h 3147913"/>
              <a:gd name="connsiteX851" fmla="*/ 1007786 w 4963367"/>
              <a:gd name="connsiteY851" fmla="*/ 1809134 h 3147913"/>
              <a:gd name="connsiteX852" fmla="*/ 4911321 w 4963367"/>
              <a:gd name="connsiteY852" fmla="*/ 1800848 h 3147913"/>
              <a:gd name="connsiteX853" fmla="*/ 4923968 w 4963367"/>
              <a:gd name="connsiteY853" fmla="*/ 1936985 h 3147913"/>
              <a:gd name="connsiteX854" fmla="*/ 4845975 w 4963367"/>
              <a:gd name="connsiteY854" fmla="*/ 2156900 h 3147913"/>
              <a:gd name="connsiteX855" fmla="*/ 4635184 w 4963367"/>
              <a:gd name="connsiteY855" fmla="*/ 2140145 h 3147913"/>
              <a:gd name="connsiteX856" fmla="*/ 4664694 w 4963367"/>
              <a:gd name="connsiteY856" fmla="*/ 2010290 h 3147913"/>
              <a:gd name="connsiteX857" fmla="*/ 4601457 w 4963367"/>
              <a:gd name="connsiteY857" fmla="*/ 2004007 h 3147913"/>
              <a:gd name="connsiteX858" fmla="*/ 4506601 w 4963367"/>
              <a:gd name="connsiteY858" fmla="*/ 2008196 h 3147913"/>
              <a:gd name="connsiteX859" fmla="*/ 4439147 w 4963367"/>
              <a:gd name="connsiteY859" fmla="*/ 2024951 h 3147913"/>
              <a:gd name="connsiteX860" fmla="*/ 4481306 w 4963367"/>
              <a:gd name="connsiteY860" fmla="*/ 2138050 h 3147913"/>
              <a:gd name="connsiteX861" fmla="*/ 4504493 w 4963367"/>
              <a:gd name="connsiteY861" fmla="*/ 2100350 h 3147913"/>
              <a:gd name="connsiteX862" fmla="*/ 4542435 w 4963367"/>
              <a:gd name="connsiteY862" fmla="*/ 2163183 h 3147913"/>
              <a:gd name="connsiteX863" fmla="*/ 4624644 w 4963367"/>
              <a:gd name="connsiteY863" fmla="*/ 2211355 h 3147913"/>
              <a:gd name="connsiteX864" fmla="*/ 4856515 w 4963367"/>
              <a:gd name="connsiteY864" fmla="*/ 2190411 h 3147913"/>
              <a:gd name="connsiteX865" fmla="*/ 4626752 w 4963367"/>
              <a:gd name="connsiteY865" fmla="*/ 2198788 h 3147913"/>
              <a:gd name="connsiteX866" fmla="*/ 4550867 w 4963367"/>
              <a:gd name="connsiteY866" fmla="*/ 2150617 h 3147913"/>
              <a:gd name="connsiteX867" fmla="*/ 4523464 w 4963367"/>
              <a:gd name="connsiteY867" fmla="*/ 2102445 h 3147913"/>
              <a:gd name="connsiteX868" fmla="*/ 4470766 w 4963367"/>
              <a:gd name="connsiteY868" fmla="*/ 2081501 h 3147913"/>
              <a:gd name="connsiteX869" fmla="*/ 4489737 w 4963367"/>
              <a:gd name="connsiteY869" fmla="*/ 2115011 h 3147913"/>
              <a:gd name="connsiteX870" fmla="*/ 4451795 w 4963367"/>
              <a:gd name="connsiteY870" fmla="*/ 2131767 h 3147913"/>
              <a:gd name="connsiteX871" fmla="*/ 4434931 w 4963367"/>
              <a:gd name="connsiteY871" fmla="*/ 2062651 h 3147913"/>
              <a:gd name="connsiteX872" fmla="*/ 4510816 w 4963367"/>
              <a:gd name="connsiteY872" fmla="*/ 2020762 h 3147913"/>
              <a:gd name="connsiteX873" fmla="*/ 4597241 w 4963367"/>
              <a:gd name="connsiteY873" fmla="*/ 2012385 h 3147913"/>
              <a:gd name="connsiteX874" fmla="*/ 4683666 w 4963367"/>
              <a:gd name="connsiteY874" fmla="*/ 2094067 h 3147913"/>
              <a:gd name="connsiteX875" fmla="*/ 4618320 w 4963367"/>
              <a:gd name="connsiteY875" fmla="*/ 2096162 h 3147913"/>
              <a:gd name="connsiteX876" fmla="*/ 4649939 w 4963367"/>
              <a:gd name="connsiteY876" fmla="*/ 2073123 h 3147913"/>
              <a:gd name="connsiteX877" fmla="*/ 4630968 w 4963367"/>
              <a:gd name="connsiteY877" fmla="*/ 2152711 h 3147913"/>
              <a:gd name="connsiteX878" fmla="*/ 4799601 w 4963367"/>
              <a:gd name="connsiteY878" fmla="*/ 2186222 h 3147913"/>
              <a:gd name="connsiteX879" fmla="*/ 4890241 w 4963367"/>
              <a:gd name="connsiteY879" fmla="*/ 2144333 h 3147913"/>
              <a:gd name="connsiteX880" fmla="*/ 4930292 w 4963367"/>
              <a:gd name="connsiteY880" fmla="*/ 1905569 h 3147913"/>
              <a:gd name="connsiteX881" fmla="*/ 4953479 w 4963367"/>
              <a:gd name="connsiteY881" fmla="*/ 1978874 h 3147913"/>
              <a:gd name="connsiteX882" fmla="*/ 4947155 w 4963367"/>
              <a:gd name="connsiteY882" fmla="*/ 2125484 h 3147913"/>
              <a:gd name="connsiteX883" fmla="*/ 4871270 w 4963367"/>
              <a:gd name="connsiteY883" fmla="*/ 2207166 h 3147913"/>
              <a:gd name="connsiteX884" fmla="*/ 4759551 w 4963367"/>
              <a:gd name="connsiteY884" fmla="*/ 2240677 h 3147913"/>
              <a:gd name="connsiteX885" fmla="*/ 4460226 w 4963367"/>
              <a:gd name="connsiteY885" fmla="*/ 2186222 h 3147913"/>
              <a:gd name="connsiteX886" fmla="*/ 4371694 w 4963367"/>
              <a:gd name="connsiteY886" fmla="*/ 2073123 h 3147913"/>
              <a:gd name="connsiteX887" fmla="*/ 4335859 w 4963367"/>
              <a:gd name="connsiteY887" fmla="*/ 2041707 h 3147913"/>
              <a:gd name="connsiteX888" fmla="*/ 4308456 w 4963367"/>
              <a:gd name="connsiteY888" fmla="*/ 2060556 h 3147913"/>
              <a:gd name="connsiteX889" fmla="*/ 4312672 w 4963367"/>
              <a:gd name="connsiteY889" fmla="*/ 2091973 h 3147913"/>
              <a:gd name="connsiteX890" fmla="*/ 4356939 w 4963367"/>
              <a:gd name="connsiteY890" fmla="*/ 2064745 h 3147913"/>
              <a:gd name="connsiteX891" fmla="*/ 4361154 w 4963367"/>
              <a:gd name="connsiteY891" fmla="*/ 2104539 h 3147913"/>
              <a:gd name="connsiteX892" fmla="*/ 4255759 w 4963367"/>
              <a:gd name="connsiteY892" fmla="*/ 2117106 h 3147913"/>
              <a:gd name="connsiteX893" fmla="*/ 4247327 w 4963367"/>
              <a:gd name="connsiteY893" fmla="*/ 2033329 h 3147913"/>
              <a:gd name="connsiteX894" fmla="*/ 4228356 w 4963367"/>
              <a:gd name="connsiteY894" fmla="*/ 1970496 h 3147913"/>
              <a:gd name="connsiteX895" fmla="*/ 4281054 w 4963367"/>
              <a:gd name="connsiteY895" fmla="*/ 1934891 h 3147913"/>
              <a:gd name="connsiteX896" fmla="*/ 4369586 w 4963367"/>
              <a:gd name="connsiteY896" fmla="*/ 1895097 h 3147913"/>
              <a:gd name="connsiteX897" fmla="*/ 4415960 w 4963367"/>
              <a:gd name="connsiteY897" fmla="*/ 1974685 h 3147913"/>
              <a:gd name="connsiteX898" fmla="*/ 4464442 w 4963367"/>
              <a:gd name="connsiteY898" fmla="*/ 1930702 h 3147913"/>
              <a:gd name="connsiteX899" fmla="*/ 4430716 w 4963367"/>
              <a:gd name="connsiteY899" fmla="*/ 1895097 h 3147913"/>
              <a:gd name="connsiteX900" fmla="*/ 4411744 w 4963367"/>
              <a:gd name="connsiteY900" fmla="*/ 1909758 h 3147913"/>
              <a:gd name="connsiteX901" fmla="*/ 4437039 w 4963367"/>
              <a:gd name="connsiteY901" fmla="*/ 1957930 h 3147913"/>
              <a:gd name="connsiteX902" fmla="*/ 4390665 w 4963367"/>
              <a:gd name="connsiteY902" fmla="*/ 1878341 h 3147913"/>
              <a:gd name="connsiteX903" fmla="*/ 4430716 w 4963367"/>
              <a:gd name="connsiteY903" fmla="*/ 1849020 h 3147913"/>
              <a:gd name="connsiteX904" fmla="*/ 4502385 w 4963367"/>
              <a:gd name="connsiteY904" fmla="*/ 1851114 h 3147913"/>
              <a:gd name="connsiteX905" fmla="*/ 4552975 w 4963367"/>
              <a:gd name="connsiteY905" fmla="*/ 1811320 h 3147913"/>
              <a:gd name="connsiteX906" fmla="*/ 4633076 w 4963367"/>
              <a:gd name="connsiteY906" fmla="*/ 1844831 h 3147913"/>
              <a:gd name="connsiteX907" fmla="*/ 4704745 w 4963367"/>
              <a:gd name="connsiteY907" fmla="*/ 1851114 h 3147913"/>
              <a:gd name="connsiteX908" fmla="*/ 4649939 w 4963367"/>
              <a:gd name="connsiteY908" fmla="*/ 1926513 h 3147913"/>
              <a:gd name="connsiteX909" fmla="*/ 4673126 w 4963367"/>
              <a:gd name="connsiteY909" fmla="*/ 1897191 h 3147913"/>
              <a:gd name="connsiteX910" fmla="*/ 4635184 w 4963367"/>
              <a:gd name="connsiteY910" fmla="*/ 1897191 h 3147913"/>
              <a:gd name="connsiteX911" fmla="*/ 4649939 w 4963367"/>
              <a:gd name="connsiteY911" fmla="*/ 1943269 h 3147913"/>
              <a:gd name="connsiteX912" fmla="*/ 4738471 w 4963367"/>
              <a:gd name="connsiteY912" fmla="*/ 1911852 h 3147913"/>
              <a:gd name="connsiteX913" fmla="*/ 4829112 w 4963367"/>
              <a:gd name="connsiteY913" fmla="*/ 1928608 h 3147913"/>
              <a:gd name="connsiteX914" fmla="*/ 4871270 w 4963367"/>
              <a:gd name="connsiteY914" fmla="*/ 2062651 h 3147913"/>
              <a:gd name="connsiteX915" fmla="*/ 4789061 w 4963367"/>
              <a:gd name="connsiteY915" fmla="*/ 2125484 h 3147913"/>
              <a:gd name="connsiteX916" fmla="*/ 4723716 w 4963367"/>
              <a:gd name="connsiteY916" fmla="*/ 2091973 h 3147913"/>
              <a:gd name="connsiteX917" fmla="*/ 4751119 w 4963367"/>
              <a:gd name="connsiteY917" fmla="*/ 2068934 h 3147913"/>
              <a:gd name="connsiteX918" fmla="*/ 4755335 w 4963367"/>
              <a:gd name="connsiteY918" fmla="*/ 2033329 h 3147913"/>
              <a:gd name="connsiteX919" fmla="*/ 4715284 w 4963367"/>
              <a:gd name="connsiteY919" fmla="*/ 2041707 h 3147913"/>
              <a:gd name="connsiteX920" fmla="*/ 4713176 w 4963367"/>
              <a:gd name="connsiteY920" fmla="*/ 2096162 h 3147913"/>
              <a:gd name="connsiteX921" fmla="*/ 4824896 w 4963367"/>
              <a:gd name="connsiteY921" fmla="*/ 2131767 h 3147913"/>
              <a:gd name="connsiteX922" fmla="*/ 4911321 w 4963367"/>
              <a:gd name="connsiteY922" fmla="*/ 1800848 h 3147913"/>
              <a:gd name="connsiteX923" fmla="*/ 4131151 w 4963367"/>
              <a:gd name="connsiteY923" fmla="*/ 1800848 h 3147913"/>
              <a:gd name="connsiteX924" fmla="*/ 4143798 w 4963367"/>
              <a:gd name="connsiteY924" fmla="*/ 1936985 h 3147913"/>
              <a:gd name="connsiteX925" fmla="*/ 4065805 w 4963367"/>
              <a:gd name="connsiteY925" fmla="*/ 2156900 h 3147913"/>
              <a:gd name="connsiteX926" fmla="*/ 3855014 w 4963367"/>
              <a:gd name="connsiteY926" fmla="*/ 2140145 h 3147913"/>
              <a:gd name="connsiteX927" fmla="*/ 3884524 w 4963367"/>
              <a:gd name="connsiteY927" fmla="*/ 2010290 h 3147913"/>
              <a:gd name="connsiteX928" fmla="*/ 3821287 w 4963367"/>
              <a:gd name="connsiteY928" fmla="*/ 2004007 h 3147913"/>
              <a:gd name="connsiteX929" fmla="*/ 3726431 w 4963367"/>
              <a:gd name="connsiteY929" fmla="*/ 2008196 h 3147913"/>
              <a:gd name="connsiteX930" fmla="*/ 3658977 w 4963367"/>
              <a:gd name="connsiteY930" fmla="*/ 2024951 h 3147913"/>
              <a:gd name="connsiteX931" fmla="*/ 3701136 w 4963367"/>
              <a:gd name="connsiteY931" fmla="*/ 2138050 h 3147913"/>
              <a:gd name="connsiteX932" fmla="*/ 3724323 w 4963367"/>
              <a:gd name="connsiteY932" fmla="*/ 2100350 h 3147913"/>
              <a:gd name="connsiteX933" fmla="*/ 3762265 w 4963367"/>
              <a:gd name="connsiteY933" fmla="*/ 2163183 h 3147913"/>
              <a:gd name="connsiteX934" fmla="*/ 3844474 w 4963367"/>
              <a:gd name="connsiteY934" fmla="*/ 2211355 h 3147913"/>
              <a:gd name="connsiteX935" fmla="*/ 4076345 w 4963367"/>
              <a:gd name="connsiteY935" fmla="*/ 2190411 h 3147913"/>
              <a:gd name="connsiteX936" fmla="*/ 3846582 w 4963367"/>
              <a:gd name="connsiteY936" fmla="*/ 2198788 h 3147913"/>
              <a:gd name="connsiteX937" fmla="*/ 3770697 w 4963367"/>
              <a:gd name="connsiteY937" fmla="*/ 2150617 h 3147913"/>
              <a:gd name="connsiteX938" fmla="*/ 3743294 w 4963367"/>
              <a:gd name="connsiteY938" fmla="*/ 2102445 h 3147913"/>
              <a:gd name="connsiteX939" fmla="*/ 3690596 w 4963367"/>
              <a:gd name="connsiteY939" fmla="*/ 2081501 h 3147913"/>
              <a:gd name="connsiteX940" fmla="*/ 3709567 w 4963367"/>
              <a:gd name="connsiteY940" fmla="*/ 2115011 h 3147913"/>
              <a:gd name="connsiteX941" fmla="*/ 3671625 w 4963367"/>
              <a:gd name="connsiteY941" fmla="*/ 2131767 h 3147913"/>
              <a:gd name="connsiteX942" fmla="*/ 3654761 w 4963367"/>
              <a:gd name="connsiteY942" fmla="*/ 2062651 h 3147913"/>
              <a:gd name="connsiteX943" fmla="*/ 3730646 w 4963367"/>
              <a:gd name="connsiteY943" fmla="*/ 2020762 h 3147913"/>
              <a:gd name="connsiteX944" fmla="*/ 3817071 w 4963367"/>
              <a:gd name="connsiteY944" fmla="*/ 2012385 h 3147913"/>
              <a:gd name="connsiteX945" fmla="*/ 3903496 w 4963367"/>
              <a:gd name="connsiteY945" fmla="*/ 2094067 h 3147913"/>
              <a:gd name="connsiteX946" fmla="*/ 3838150 w 4963367"/>
              <a:gd name="connsiteY946" fmla="*/ 2096162 h 3147913"/>
              <a:gd name="connsiteX947" fmla="*/ 3869769 w 4963367"/>
              <a:gd name="connsiteY947" fmla="*/ 2073123 h 3147913"/>
              <a:gd name="connsiteX948" fmla="*/ 3850798 w 4963367"/>
              <a:gd name="connsiteY948" fmla="*/ 2152711 h 3147913"/>
              <a:gd name="connsiteX949" fmla="*/ 4019431 w 4963367"/>
              <a:gd name="connsiteY949" fmla="*/ 2186222 h 3147913"/>
              <a:gd name="connsiteX950" fmla="*/ 4110071 w 4963367"/>
              <a:gd name="connsiteY950" fmla="*/ 2144333 h 3147913"/>
              <a:gd name="connsiteX951" fmla="*/ 4150122 w 4963367"/>
              <a:gd name="connsiteY951" fmla="*/ 1905569 h 3147913"/>
              <a:gd name="connsiteX952" fmla="*/ 4173309 w 4963367"/>
              <a:gd name="connsiteY952" fmla="*/ 1978874 h 3147913"/>
              <a:gd name="connsiteX953" fmla="*/ 4166985 w 4963367"/>
              <a:gd name="connsiteY953" fmla="*/ 2125484 h 3147913"/>
              <a:gd name="connsiteX954" fmla="*/ 4091100 w 4963367"/>
              <a:gd name="connsiteY954" fmla="*/ 2207166 h 3147913"/>
              <a:gd name="connsiteX955" fmla="*/ 3979381 w 4963367"/>
              <a:gd name="connsiteY955" fmla="*/ 2240677 h 3147913"/>
              <a:gd name="connsiteX956" fmla="*/ 3680056 w 4963367"/>
              <a:gd name="connsiteY956" fmla="*/ 2186222 h 3147913"/>
              <a:gd name="connsiteX957" fmla="*/ 3591524 w 4963367"/>
              <a:gd name="connsiteY957" fmla="*/ 2073123 h 3147913"/>
              <a:gd name="connsiteX958" fmla="*/ 3555689 w 4963367"/>
              <a:gd name="connsiteY958" fmla="*/ 2041707 h 3147913"/>
              <a:gd name="connsiteX959" fmla="*/ 3528286 w 4963367"/>
              <a:gd name="connsiteY959" fmla="*/ 2060556 h 3147913"/>
              <a:gd name="connsiteX960" fmla="*/ 3532502 w 4963367"/>
              <a:gd name="connsiteY960" fmla="*/ 2091973 h 3147913"/>
              <a:gd name="connsiteX961" fmla="*/ 3576769 w 4963367"/>
              <a:gd name="connsiteY961" fmla="*/ 2064745 h 3147913"/>
              <a:gd name="connsiteX962" fmla="*/ 3580984 w 4963367"/>
              <a:gd name="connsiteY962" fmla="*/ 2104539 h 3147913"/>
              <a:gd name="connsiteX963" fmla="*/ 3475589 w 4963367"/>
              <a:gd name="connsiteY963" fmla="*/ 2117106 h 3147913"/>
              <a:gd name="connsiteX964" fmla="*/ 3467157 w 4963367"/>
              <a:gd name="connsiteY964" fmla="*/ 2033329 h 3147913"/>
              <a:gd name="connsiteX965" fmla="*/ 3448186 w 4963367"/>
              <a:gd name="connsiteY965" fmla="*/ 1970496 h 3147913"/>
              <a:gd name="connsiteX966" fmla="*/ 3500884 w 4963367"/>
              <a:gd name="connsiteY966" fmla="*/ 1934891 h 3147913"/>
              <a:gd name="connsiteX967" fmla="*/ 3589416 w 4963367"/>
              <a:gd name="connsiteY967" fmla="*/ 1895097 h 3147913"/>
              <a:gd name="connsiteX968" fmla="*/ 3635790 w 4963367"/>
              <a:gd name="connsiteY968" fmla="*/ 1974685 h 3147913"/>
              <a:gd name="connsiteX969" fmla="*/ 3684272 w 4963367"/>
              <a:gd name="connsiteY969" fmla="*/ 1930702 h 3147913"/>
              <a:gd name="connsiteX970" fmla="*/ 3650546 w 4963367"/>
              <a:gd name="connsiteY970" fmla="*/ 1895097 h 3147913"/>
              <a:gd name="connsiteX971" fmla="*/ 3631574 w 4963367"/>
              <a:gd name="connsiteY971" fmla="*/ 1909758 h 3147913"/>
              <a:gd name="connsiteX972" fmla="*/ 3656869 w 4963367"/>
              <a:gd name="connsiteY972" fmla="*/ 1957930 h 3147913"/>
              <a:gd name="connsiteX973" fmla="*/ 3610495 w 4963367"/>
              <a:gd name="connsiteY973" fmla="*/ 1878341 h 3147913"/>
              <a:gd name="connsiteX974" fmla="*/ 3650546 w 4963367"/>
              <a:gd name="connsiteY974" fmla="*/ 1849020 h 3147913"/>
              <a:gd name="connsiteX975" fmla="*/ 3722215 w 4963367"/>
              <a:gd name="connsiteY975" fmla="*/ 1851114 h 3147913"/>
              <a:gd name="connsiteX976" fmla="*/ 3772805 w 4963367"/>
              <a:gd name="connsiteY976" fmla="*/ 1811320 h 3147913"/>
              <a:gd name="connsiteX977" fmla="*/ 3852906 w 4963367"/>
              <a:gd name="connsiteY977" fmla="*/ 1844831 h 3147913"/>
              <a:gd name="connsiteX978" fmla="*/ 3924575 w 4963367"/>
              <a:gd name="connsiteY978" fmla="*/ 1851114 h 3147913"/>
              <a:gd name="connsiteX979" fmla="*/ 3869769 w 4963367"/>
              <a:gd name="connsiteY979" fmla="*/ 1926513 h 3147913"/>
              <a:gd name="connsiteX980" fmla="*/ 3892956 w 4963367"/>
              <a:gd name="connsiteY980" fmla="*/ 1897191 h 3147913"/>
              <a:gd name="connsiteX981" fmla="*/ 3855014 w 4963367"/>
              <a:gd name="connsiteY981" fmla="*/ 1897191 h 3147913"/>
              <a:gd name="connsiteX982" fmla="*/ 3869769 w 4963367"/>
              <a:gd name="connsiteY982" fmla="*/ 1943269 h 3147913"/>
              <a:gd name="connsiteX983" fmla="*/ 3958301 w 4963367"/>
              <a:gd name="connsiteY983" fmla="*/ 1911852 h 3147913"/>
              <a:gd name="connsiteX984" fmla="*/ 4048942 w 4963367"/>
              <a:gd name="connsiteY984" fmla="*/ 1928608 h 3147913"/>
              <a:gd name="connsiteX985" fmla="*/ 4091100 w 4963367"/>
              <a:gd name="connsiteY985" fmla="*/ 2062651 h 3147913"/>
              <a:gd name="connsiteX986" fmla="*/ 4008891 w 4963367"/>
              <a:gd name="connsiteY986" fmla="*/ 2125484 h 3147913"/>
              <a:gd name="connsiteX987" fmla="*/ 3943546 w 4963367"/>
              <a:gd name="connsiteY987" fmla="*/ 2091973 h 3147913"/>
              <a:gd name="connsiteX988" fmla="*/ 3970949 w 4963367"/>
              <a:gd name="connsiteY988" fmla="*/ 2068934 h 3147913"/>
              <a:gd name="connsiteX989" fmla="*/ 3975165 w 4963367"/>
              <a:gd name="connsiteY989" fmla="*/ 2033329 h 3147913"/>
              <a:gd name="connsiteX990" fmla="*/ 3935114 w 4963367"/>
              <a:gd name="connsiteY990" fmla="*/ 2041707 h 3147913"/>
              <a:gd name="connsiteX991" fmla="*/ 3933006 w 4963367"/>
              <a:gd name="connsiteY991" fmla="*/ 2096162 h 3147913"/>
              <a:gd name="connsiteX992" fmla="*/ 4044726 w 4963367"/>
              <a:gd name="connsiteY992" fmla="*/ 2131767 h 3147913"/>
              <a:gd name="connsiteX993" fmla="*/ 4131151 w 4963367"/>
              <a:gd name="connsiteY993" fmla="*/ 1800848 h 3147913"/>
              <a:gd name="connsiteX994" fmla="*/ 3350981 w 4963367"/>
              <a:gd name="connsiteY994" fmla="*/ 1800848 h 3147913"/>
              <a:gd name="connsiteX995" fmla="*/ 3363628 w 4963367"/>
              <a:gd name="connsiteY995" fmla="*/ 1936985 h 3147913"/>
              <a:gd name="connsiteX996" fmla="*/ 3285635 w 4963367"/>
              <a:gd name="connsiteY996" fmla="*/ 2156900 h 3147913"/>
              <a:gd name="connsiteX997" fmla="*/ 3074844 w 4963367"/>
              <a:gd name="connsiteY997" fmla="*/ 2140145 h 3147913"/>
              <a:gd name="connsiteX998" fmla="*/ 3104354 w 4963367"/>
              <a:gd name="connsiteY998" fmla="*/ 2010290 h 3147913"/>
              <a:gd name="connsiteX999" fmla="*/ 3041117 w 4963367"/>
              <a:gd name="connsiteY999" fmla="*/ 2004007 h 3147913"/>
              <a:gd name="connsiteX1000" fmla="*/ 2946261 w 4963367"/>
              <a:gd name="connsiteY1000" fmla="*/ 2008196 h 3147913"/>
              <a:gd name="connsiteX1001" fmla="*/ 2878807 w 4963367"/>
              <a:gd name="connsiteY1001" fmla="*/ 2024951 h 3147913"/>
              <a:gd name="connsiteX1002" fmla="*/ 2920966 w 4963367"/>
              <a:gd name="connsiteY1002" fmla="*/ 2138050 h 3147913"/>
              <a:gd name="connsiteX1003" fmla="*/ 2944153 w 4963367"/>
              <a:gd name="connsiteY1003" fmla="*/ 2100350 h 3147913"/>
              <a:gd name="connsiteX1004" fmla="*/ 2982095 w 4963367"/>
              <a:gd name="connsiteY1004" fmla="*/ 2163183 h 3147913"/>
              <a:gd name="connsiteX1005" fmla="*/ 3064304 w 4963367"/>
              <a:gd name="connsiteY1005" fmla="*/ 2211355 h 3147913"/>
              <a:gd name="connsiteX1006" fmla="*/ 3296175 w 4963367"/>
              <a:gd name="connsiteY1006" fmla="*/ 2190411 h 3147913"/>
              <a:gd name="connsiteX1007" fmla="*/ 3066412 w 4963367"/>
              <a:gd name="connsiteY1007" fmla="*/ 2198788 h 3147913"/>
              <a:gd name="connsiteX1008" fmla="*/ 2990527 w 4963367"/>
              <a:gd name="connsiteY1008" fmla="*/ 2150617 h 3147913"/>
              <a:gd name="connsiteX1009" fmla="*/ 2963124 w 4963367"/>
              <a:gd name="connsiteY1009" fmla="*/ 2102445 h 3147913"/>
              <a:gd name="connsiteX1010" fmla="*/ 2910426 w 4963367"/>
              <a:gd name="connsiteY1010" fmla="*/ 2081501 h 3147913"/>
              <a:gd name="connsiteX1011" fmla="*/ 2929397 w 4963367"/>
              <a:gd name="connsiteY1011" fmla="*/ 2115011 h 3147913"/>
              <a:gd name="connsiteX1012" fmla="*/ 2891455 w 4963367"/>
              <a:gd name="connsiteY1012" fmla="*/ 2131767 h 3147913"/>
              <a:gd name="connsiteX1013" fmla="*/ 2874591 w 4963367"/>
              <a:gd name="connsiteY1013" fmla="*/ 2062651 h 3147913"/>
              <a:gd name="connsiteX1014" fmla="*/ 2950476 w 4963367"/>
              <a:gd name="connsiteY1014" fmla="*/ 2020762 h 3147913"/>
              <a:gd name="connsiteX1015" fmla="*/ 3036901 w 4963367"/>
              <a:gd name="connsiteY1015" fmla="*/ 2012385 h 3147913"/>
              <a:gd name="connsiteX1016" fmla="*/ 3123326 w 4963367"/>
              <a:gd name="connsiteY1016" fmla="*/ 2094067 h 3147913"/>
              <a:gd name="connsiteX1017" fmla="*/ 3057980 w 4963367"/>
              <a:gd name="connsiteY1017" fmla="*/ 2096162 h 3147913"/>
              <a:gd name="connsiteX1018" fmla="*/ 3089599 w 4963367"/>
              <a:gd name="connsiteY1018" fmla="*/ 2073123 h 3147913"/>
              <a:gd name="connsiteX1019" fmla="*/ 3070628 w 4963367"/>
              <a:gd name="connsiteY1019" fmla="*/ 2152711 h 3147913"/>
              <a:gd name="connsiteX1020" fmla="*/ 3239261 w 4963367"/>
              <a:gd name="connsiteY1020" fmla="*/ 2186222 h 3147913"/>
              <a:gd name="connsiteX1021" fmla="*/ 3329901 w 4963367"/>
              <a:gd name="connsiteY1021" fmla="*/ 2144333 h 3147913"/>
              <a:gd name="connsiteX1022" fmla="*/ 3369952 w 4963367"/>
              <a:gd name="connsiteY1022" fmla="*/ 1905569 h 3147913"/>
              <a:gd name="connsiteX1023" fmla="*/ 3393139 w 4963367"/>
              <a:gd name="connsiteY1023" fmla="*/ 1978874 h 3147913"/>
              <a:gd name="connsiteX1024" fmla="*/ 3386815 w 4963367"/>
              <a:gd name="connsiteY1024" fmla="*/ 2125484 h 3147913"/>
              <a:gd name="connsiteX1025" fmla="*/ 3310930 w 4963367"/>
              <a:gd name="connsiteY1025" fmla="*/ 2207166 h 3147913"/>
              <a:gd name="connsiteX1026" fmla="*/ 3199211 w 4963367"/>
              <a:gd name="connsiteY1026" fmla="*/ 2240677 h 3147913"/>
              <a:gd name="connsiteX1027" fmla="*/ 2899886 w 4963367"/>
              <a:gd name="connsiteY1027" fmla="*/ 2186222 h 3147913"/>
              <a:gd name="connsiteX1028" fmla="*/ 2811354 w 4963367"/>
              <a:gd name="connsiteY1028" fmla="*/ 2073123 h 3147913"/>
              <a:gd name="connsiteX1029" fmla="*/ 2775519 w 4963367"/>
              <a:gd name="connsiteY1029" fmla="*/ 2041707 h 3147913"/>
              <a:gd name="connsiteX1030" fmla="*/ 2748116 w 4963367"/>
              <a:gd name="connsiteY1030" fmla="*/ 2060556 h 3147913"/>
              <a:gd name="connsiteX1031" fmla="*/ 2752332 w 4963367"/>
              <a:gd name="connsiteY1031" fmla="*/ 2091973 h 3147913"/>
              <a:gd name="connsiteX1032" fmla="*/ 2796599 w 4963367"/>
              <a:gd name="connsiteY1032" fmla="*/ 2064745 h 3147913"/>
              <a:gd name="connsiteX1033" fmla="*/ 2800814 w 4963367"/>
              <a:gd name="connsiteY1033" fmla="*/ 2104539 h 3147913"/>
              <a:gd name="connsiteX1034" fmla="*/ 2695419 w 4963367"/>
              <a:gd name="connsiteY1034" fmla="*/ 2117106 h 3147913"/>
              <a:gd name="connsiteX1035" fmla="*/ 2686987 w 4963367"/>
              <a:gd name="connsiteY1035" fmla="*/ 2033329 h 3147913"/>
              <a:gd name="connsiteX1036" fmla="*/ 2668016 w 4963367"/>
              <a:gd name="connsiteY1036" fmla="*/ 1970496 h 3147913"/>
              <a:gd name="connsiteX1037" fmla="*/ 2720714 w 4963367"/>
              <a:gd name="connsiteY1037" fmla="*/ 1934891 h 3147913"/>
              <a:gd name="connsiteX1038" fmla="*/ 2809246 w 4963367"/>
              <a:gd name="connsiteY1038" fmla="*/ 1895097 h 3147913"/>
              <a:gd name="connsiteX1039" fmla="*/ 2855620 w 4963367"/>
              <a:gd name="connsiteY1039" fmla="*/ 1974685 h 3147913"/>
              <a:gd name="connsiteX1040" fmla="*/ 2904102 w 4963367"/>
              <a:gd name="connsiteY1040" fmla="*/ 1930702 h 3147913"/>
              <a:gd name="connsiteX1041" fmla="*/ 2870376 w 4963367"/>
              <a:gd name="connsiteY1041" fmla="*/ 1895097 h 3147913"/>
              <a:gd name="connsiteX1042" fmla="*/ 2851404 w 4963367"/>
              <a:gd name="connsiteY1042" fmla="*/ 1909758 h 3147913"/>
              <a:gd name="connsiteX1043" fmla="*/ 2876699 w 4963367"/>
              <a:gd name="connsiteY1043" fmla="*/ 1957930 h 3147913"/>
              <a:gd name="connsiteX1044" fmla="*/ 2830325 w 4963367"/>
              <a:gd name="connsiteY1044" fmla="*/ 1878341 h 3147913"/>
              <a:gd name="connsiteX1045" fmla="*/ 2870376 w 4963367"/>
              <a:gd name="connsiteY1045" fmla="*/ 1849020 h 3147913"/>
              <a:gd name="connsiteX1046" fmla="*/ 2942045 w 4963367"/>
              <a:gd name="connsiteY1046" fmla="*/ 1851114 h 3147913"/>
              <a:gd name="connsiteX1047" fmla="*/ 2992635 w 4963367"/>
              <a:gd name="connsiteY1047" fmla="*/ 1811320 h 3147913"/>
              <a:gd name="connsiteX1048" fmla="*/ 3072736 w 4963367"/>
              <a:gd name="connsiteY1048" fmla="*/ 1844831 h 3147913"/>
              <a:gd name="connsiteX1049" fmla="*/ 3144405 w 4963367"/>
              <a:gd name="connsiteY1049" fmla="*/ 1851114 h 3147913"/>
              <a:gd name="connsiteX1050" fmla="*/ 3089599 w 4963367"/>
              <a:gd name="connsiteY1050" fmla="*/ 1926513 h 3147913"/>
              <a:gd name="connsiteX1051" fmla="*/ 3112786 w 4963367"/>
              <a:gd name="connsiteY1051" fmla="*/ 1897191 h 3147913"/>
              <a:gd name="connsiteX1052" fmla="*/ 3074844 w 4963367"/>
              <a:gd name="connsiteY1052" fmla="*/ 1897191 h 3147913"/>
              <a:gd name="connsiteX1053" fmla="*/ 3089599 w 4963367"/>
              <a:gd name="connsiteY1053" fmla="*/ 1943269 h 3147913"/>
              <a:gd name="connsiteX1054" fmla="*/ 3178131 w 4963367"/>
              <a:gd name="connsiteY1054" fmla="*/ 1911852 h 3147913"/>
              <a:gd name="connsiteX1055" fmla="*/ 3268772 w 4963367"/>
              <a:gd name="connsiteY1055" fmla="*/ 1928608 h 3147913"/>
              <a:gd name="connsiteX1056" fmla="*/ 3310930 w 4963367"/>
              <a:gd name="connsiteY1056" fmla="*/ 2062651 h 3147913"/>
              <a:gd name="connsiteX1057" fmla="*/ 3228721 w 4963367"/>
              <a:gd name="connsiteY1057" fmla="*/ 2125484 h 3147913"/>
              <a:gd name="connsiteX1058" fmla="*/ 3163376 w 4963367"/>
              <a:gd name="connsiteY1058" fmla="*/ 2091973 h 3147913"/>
              <a:gd name="connsiteX1059" fmla="*/ 3190779 w 4963367"/>
              <a:gd name="connsiteY1059" fmla="*/ 2068934 h 3147913"/>
              <a:gd name="connsiteX1060" fmla="*/ 3194995 w 4963367"/>
              <a:gd name="connsiteY1060" fmla="*/ 2033329 h 3147913"/>
              <a:gd name="connsiteX1061" fmla="*/ 3154944 w 4963367"/>
              <a:gd name="connsiteY1061" fmla="*/ 2041707 h 3147913"/>
              <a:gd name="connsiteX1062" fmla="*/ 3152836 w 4963367"/>
              <a:gd name="connsiteY1062" fmla="*/ 2096162 h 3147913"/>
              <a:gd name="connsiteX1063" fmla="*/ 3264556 w 4963367"/>
              <a:gd name="connsiteY1063" fmla="*/ 2131767 h 3147913"/>
              <a:gd name="connsiteX1064" fmla="*/ 3350981 w 4963367"/>
              <a:gd name="connsiteY1064" fmla="*/ 1800848 h 3147913"/>
              <a:gd name="connsiteX1065" fmla="*/ 2570811 w 4963367"/>
              <a:gd name="connsiteY1065" fmla="*/ 1800848 h 3147913"/>
              <a:gd name="connsiteX1066" fmla="*/ 2583458 w 4963367"/>
              <a:gd name="connsiteY1066" fmla="*/ 1936985 h 3147913"/>
              <a:gd name="connsiteX1067" fmla="*/ 2505465 w 4963367"/>
              <a:gd name="connsiteY1067" fmla="*/ 2156900 h 3147913"/>
              <a:gd name="connsiteX1068" fmla="*/ 2294674 w 4963367"/>
              <a:gd name="connsiteY1068" fmla="*/ 2140145 h 3147913"/>
              <a:gd name="connsiteX1069" fmla="*/ 2324184 w 4963367"/>
              <a:gd name="connsiteY1069" fmla="*/ 2010290 h 3147913"/>
              <a:gd name="connsiteX1070" fmla="*/ 2260947 w 4963367"/>
              <a:gd name="connsiteY1070" fmla="*/ 2004007 h 3147913"/>
              <a:gd name="connsiteX1071" fmla="*/ 2166091 w 4963367"/>
              <a:gd name="connsiteY1071" fmla="*/ 2008196 h 3147913"/>
              <a:gd name="connsiteX1072" fmla="*/ 2098637 w 4963367"/>
              <a:gd name="connsiteY1072" fmla="*/ 2024951 h 3147913"/>
              <a:gd name="connsiteX1073" fmla="*/ 2140796 w 4963367"/>
              <a:gd name="connsiteY1073" fmla="*/ 2138050 h 3147913"/>
              <a:gd name="connsiteX1074" fmla="*/ 2163983 w 4963367"/>
              <a:gd name="connsiteY1074" fmla="*/ 2100350 h 3147913"/>
              <a:gd name="connsiteX1075" fmla="*/ 2201925 w 4963367"/>
              <a:gd name="connsiteY1075" fmla="*/ 2163183 h 3147913"/>
              <a:gd name="connsiteX1076" fmla="*/ 2284134 w 4963367"/>
              <a:gd name="connsiteY1076" fmla="*/ 2211355 h 3147913"/>
              <a:gd name="connsiteX1077" fmla="*/ 2516005 w 4963367"/>
              <a:gd name="connsiteY1077" fmla="*/ 2190411 h 3147913"/>
              <a:gd name="connsiteX1078" fmla="*/ 2286242 w 4963367"/>
              <a:gd name="connsiteY1078" fmla="*/ 2198788 h 3147913"/>
              <a:gd name="connsiteX1079" fmla="*/ 2210357 w 4963367"/>
              <a:gd name="connsiteY1079" fmla="*/ 2150617 h 3147913"/>
              <a:gd name="connsiteX1080" fmla="*/ 2182954 w 4963367"/>
              <a:gd name="connsiteY1080" fmla="*/ 2102445 h 3147913"/>
              <a:gd name="connsiteX1081" fmla="*/ 2130256 w 4963367"/>
              <a:gd name="connsiteY1081" fmla="*/ 2081501 h 3147913"/>
              <a:gd name="connsiteX1082" fmla="*/ 2149227 w 4963367"/>
              <a:gd name="connsiteY1082" fmla="*/ 2115011 h 3147913"/>
              <a:gd name="connsiteX1083" fmla="*/ 2111285 w 4963367"/>
              <a:gd name="connsiteY1083" fmla="*/ 2131767 h 3147913"/>
              <a:gd name="connsiteX1084" fmla="*/ 2094421 w 4963367"/>
              <a:gd name="connsiteY1084" fmla="*/ 2062651 h 3147913"/>
              <a:gd name="connsiteX1085" fmla="*/ 2170306 w 4963367"/>
              <a:gd name="connsiteY1085" fmla="*/ 2020762 h 3147913"/>
              <a:gd name="connsiteX1086" fmla="*/ 2256731 w 4963367"/>
              <a:gd name="connsiteY1086" fmla="*/ 2012385 h 3147913"/>
              <a:gd name="connsiteX1087" fmla="*/ 2343156 w 4963367"/>
              <a:gd name="connsiteY1087" fmla="*/ 2094067 h 3147913"/>
              <a:gd name="connsiteX1088" fmla="*/ 2277810 w 4963367"/>
              <a:gd name="connsiteY1088" fmla="*/ 2096162 h 3147913"/>
              <a:gd name="connsiteX1089" fmla="*/ 2309429 w 4963367"/>
              <a:gd name="connsiteY1089" fmla="*/ 2073123 h 3147913"/>
              <a:gd name="connsiteX1090" fmla="*/ 2290458 w 4963367"/>
              <a:gd name="connsiteY1090" fmla="*/ 2152711 h 3147913"/>
              <a:gd name="connsiteX1091" fmla="*/ 2459091 w 4963367"/>
              <a:gd name="connsiteY1091" fmla="*/ 2186222 h 3147913"/>
              <a:gd name="connsiteX1092" fmla="*/ 2549731 w 4963367"/>
              <a:gd name="connsiteY1092" fmla="*/ 2144333 h 3147913"/>
              <a:gd name="connsiteX1093" fmla="*/ 2589782 w 4963367"/>
              <a:gd name="connsiteY1093" fmla="*/ 1905569 h 3147913"/>
              <a:gd name="connsiteX1094" fmla="*/ 2612969 w 4963367"/>
              <a:gd name="connsiteY1094" fmla="*/ 1978874 h 3147913"/>
              <a:gd name="connsiteX1095" fmla="*/ 2606645 w 4963367"/>
              <a:gd name="connsiteY1095" fmla="*/ 2125484 h 3147913"/>
              <a:gd name="connsiteX1096" fmla="*/ 2530760 w 4963367"/>
              <a:gd name="connsiteY1096" fmla="*/ 2207166 h 3147913"/>
              <a:gd name="connsiteX1097" fmla="*/ 2419041 w 4963367"/>
              <a:gd name="connsiteY1097" fmla="*/ 2240677 h 3147913"/>
              <a:gd name="connsiteX1098" fmla="*/ 2119716 w 4963367"/>
              <a:gd name="connsiteY1098" fmla="*/ 2186222 h 3147913"/>
              <a:gd name="connsiteX1099" fmla="*/ 2031184 w 4963367"/>
              <a:gd name="connsiteY1099" fmla="*/ 2073123 h 3147913"/>
              <a:gd name="connsiteX1100" fmla="*/ 1995349 w 4963367"/>
              <a:gd name="connsiteY1100" fmla="*/ 2041707 h 3147913"/>
              <a:gd name="connsiteX1101" fmla="*/ 1967946 w 4963367"/>
              <a:gd name="connsiteY1101" fmla="*/ 2060556 h 3147913"/>
              <a:gd name="connsiteX1102" fmla="*/ 1972162 w 4963367"/>
              <a:gd name="connsiteY1102" fmla="*/ 2091973 h 3147913"/>
              <a:gd name="connsiteX1103" fmla="*/ 2016429 w 4963367"/>
              <a:gd name="connsiteY1103" fmla="*/ 2064745 h 3147913"/>
              <a:gd name="connsiteX1104" fmla="*/ 2020644 w 4963367"/>
              <a:gd name="connsiteY1104" fmla="*/ 2104539 h 3147913"/>
              <a:gd name="connsiteX1105" fmla="*/ 1915249 w 4963367"/>
              <a:gd name="connsiteY1105" fmla="*/ 2117106 h 3147913"/>
              <a:gd name="connsiteX1106" fmla="*/ 1906817 w 4963367"/>
              <a:gd name="connsiteY1106" fmla="*/ 2033329 h 3147913"/>
              <a:gd name="connsiteX1107" fmla="*/ 1887846 w 4963367"/>
              <a:gd name="connsiteY1107" fmla="*/ 1970496 h 3147913"/>
              <a:gd name="connsiteX1108" fmla="*/ 1940544 w 4963367"/>
              <a:gd name="connsiteY1108" fmla="*/ 1934891 h 3147913"/>
              <a:gd name="connsiteX1109" fmla="*/ 2029076 w 4963367"/>
              <a:gd name="connsiteY1109" fmla="*/ 1895097 h 3147913"/>
              <a:gd name="connsiteX1110" fmla="*/ 2075450 w 4963367"/>
              <a:gd name="connsiteY1110" fmla="*/ 1974685 h 3147913"/>
              <a:gd name="connsiteX1111" fmla="*/ 2123932 w 4963367"/>
              <a:gd name="connsiteY1111" fmla="*/ 1930702 h 3147913"/>
              <a:gd name="connsiteX1112" fmla="*/ 2090206 w 4963367"/>
              <a:gd name="connsiteY1112" fmla="*/ 1895097 h 3147913"/>
              <a:gd name="connsiteX1113" fmla="*/ 2071234 w 4963367"/>
              <a:gd name="connsiteY1113" fmla="*/ 1909758 h 3147913"/>
              <a:gd name="connsiteX1114" fmla="*/ 2096529 w 4963367"/>
              <a:gd name="connsiteY1114" fmla="*/ 1957930 h 3147913"/>
              <a:gd name="connsiteX1115" fmla="*/ 2050155 w 4963367"/>
              <a:gd name="connsiteY1115" fmla="*/ 1878341 h 3147913"/>
              <a:gd name="connsiteX1116" fmla="*/ 2090206 w 4963367"/>
              <a:gd name="connsiteY1116" fmla="*/ 1849020 h 3147913"/>
              <a:gd name="connsiteX1117" fmla="*/ 2161875 w 4963367"/>
              <a:gd name="connsiteY1117" fmla="*/ 1851114 h 3147913"/>
              <a:gd name="connsiteX1118" fmla="*/ 2212465 w 4963367"/>
              <a:gd name="connsiteY1118" fmla="*/ 1811320 h 3147913"/>
              <a:gd name="connsiteX1119" fmla="*/ 2292566 w 4963367"/>
              <a:gd name="connsiteY1119" fmla="*/ 1844831 h 3147913"/>
              <a:gd name="connsiteX1120" fmla="*/ 2364235 w 4963367"/>
              <a:gd name="connsiteY1120" fmla="*/ 1851114 h 3147913"/>
              <a:gd name="connsiteX1121" fmla="*/ 2309429 w 4963367"/>
              <a:gd name="connsiteY1121" fmla="*/ 1926513 h 3147913"/>
              <a:gd name="connsiteX1122" fmla="*/ 2332616 w 4963367"/>
              <a:gd name="connsiteY1122" fmla="*/ 1897191 h 3147913"/>
              <a:gd name="connsiteX1123" fmla="*/ 2294674 w 4963367"/>
              <a:gd name="connsiteY1123" fmla="*/ 1897191 h 3147913"/>
              <a:gd name="connsiteX1124" fmla="*/ 2309429 w 4963367"/>
              <a:gd name="connsiteY1124" fmla="*/ 1943269 h 3147913"/>
              <a:gd name="connsiteX1125" fmla="*/ 2397961 w 4963367"/>
              <a:gd name="connsiteY1125" fmla="*/ 1911852 h 3147913"/>
              <a:gd name="connsiteX1126" fmla="*/ 2488602 w 4963367"/>
              <a:gd name="connsiteY1126" fmla="*/ 1928608 h 3147913"/>
              <a:gd name="connsiteX1127" fmla="*/ 2530760 w 4963367"/>
              <a:gd name="connsiteY1127" fmla="*/ 2062651 h 3147913"/>
              <a:gd name="connsiteX1128" fmla="*/ 2448551 w 4963367"/>
              <a:gd name="connsiteY1128" fmla="*/ 2125484 h 3147913"/>
              <a:gd name="connsiteX1129" fmla="*/ 2383206 w 4963367"/>
              <a:gd name="connsiteY1129" fmla="*/ 2091973 h 3147913"/>
              <a:gd name="connsiteX1130" fmla="*/ 2410609 w 4963367"/>
              <a:gd name="connsiteY1130" fmla="*/ 2068934 h 3147913"/>
              <a:gd name="connsiteX1131" fmla="*/ 2414825 w 4963367"/>
              <a:gd name="connsiteY1131" fmla="*/ 2033329 h 3147913"/>
              <a:gd name="connsiteX1132" fmla="*/ 2374774 w 4963367"/>
              <a:gd name="connsiteY1132" fmla="*/ 2041707 h 3147913"/>
              <a:gd name="connsiteX1133" fmla="*/ 2372666 w 4963367"/>
              <a:gd name="connsiteY1133" fmla="*/ 2096162 h 3147913"/>
              <a:gd name="connsiteX1134" fmla="*/ 2484386 w 4963367"/>
              <a:gd name="connsiteY1134" fmla="*/ 2131767 h 3147913"/>
              <a:gd name="connsiteX1135" fmla="*/ 2570811 w 4963367"/>
              <a:gd name="connsiteY1135" fmla="*/ 1800848 h 3147913"/>
              <a:gd name="connsiteX1136" fmla="*/ 1790641 w 4963367"/>
              <a:gd name="connsiteY1136" fmla="*/ 1800848 h 3147913"/>
              <a:gd name="connsiteX1137" fmla="*/ 1803288 w 4963367"/>
              <a:gd name="connsiteY1137" fmla="*/ 1936985 h 3147913"/>
              <a:gd name="connsiteX1138" fmla="*/ 1725295 w 4963367"/>
              <a:gd name="connsiteY1138" fmla="*/ 2156900 h 3147913"/>
              <a:gd name="connsiteX1139" fmla="*/ 1514504 w 4963367"/>
              <a:gd name="connsiteY1139" fmla="*/ 2140145 h 3147913"/>
              <a:gd name="connsiteX1140" fmla="*/ 1544014 w 4963367"/>
              <a:gd name="connsiteY1140" fmla="*/ 2010290 h 3147913"/>
              <a:gd name="connsiteX1141" fmla="*/ 1480777 w 4963367"/>
              <a:gd name="connsiteY1141" fmla="*/ 2004007 h 3147913"/>
              <a:gd name="connsiteX1142" fmla="*/ 1385921 w 4963367"/>
              <a:gd name="connsiteY1142" fmla="*/ 2008196 h 3147913"/>
              <a:gd name="connsiteX1143" fmla="*/ 1318467 w 4963367"/>
              <a:gd name="connsiteY1143" fmla="*/ 2024951 h 3147913"/>
              <a:gd name="connsiteX1144" fmla="*/ 1360626 w 4963367"/>
              <a:gd name="connsiteY1144" fmla="*/ 2138050 h 3147913"/>
              <a:gd name="connsiteX1145" fmla="*/ 1383813 w 4963367"/>
              <a:gd name="connsiteY1145" fmla="*/ 2100350 h 3147913"/>
              <a:gd name="connsiteX1146" fmla="*/ 1421755 w 4963367"/>
              <a:gd name="connsiteY1146" fmla="*/ 2163183 h 3147913"/>
              <a:gd name="connsiteX1147" fmla="*/ 1503964 w 4963367"/>
              <a:gd name="connsiteY1147" fmla="*/ 2211355 h 3147913"/>
              <a:gd name="connsiteX1148" fmla="*/ 1735835 w 4963367"/>
              <a:gd name="connsiteY1148" fmla="*/ 2190411 h 3147913"/>
              <a:gd name="connsiteX1149" fmla="*/ 1506072 w 4963367"/>
              <a:gd name="connsiteY1149" fmla="*/ 2198788 h 3147913"/>
              <a:gd name="connsiteX1150" fmla="*/ 1430187 w 4963367"/>
              <a:gd name="connsiteY1150" fmla="*/ 2150617 h 3147913"/>
              <a:gd name="connsiteX1151" fmla="*/ 1402784 w 4963367"/>
              <a:gd name="connsiteY1151" fmla="*/ 2102445 h 3147913"/>
              <a:gd name="connsiteX1152" fmla="*/ 1350086 w 4963367"/>
              <a:gd name="connsiteY1152" fmla="*/ 2081501 h 3147913"/>
              <a:gd name="connsiteX1153" fmla="*/ 1369057 w 4963367"/>
              <a:gd name="connsiteY1153" fmla="*/ 2115011 h 3147913"/>
              <a:gd name="connsiteX1154" fmla="*/ 1331115 w 4963367"/>
              <a:gd name="connsiteY1154" fmla="*/ 2131767 h 3147913"/>
              <a:gd name="connsiteX1155" fmla="*/ 1314251 w 4963367"/>
              <a:gd name="connsiteY1155" fmla="*/ 2062651 h 3147913"/>
              <a:gd name="connsiteX1156" fmla="*/ 1390136 w 4963367"/>
              <a:gd name="connsiteY1156" fmla="*/ 2020762 h 3147913"/>
              <a:gd name="connsiteX1157" fmla="*/ 1476561 w 4963367"/>
              <a:gd name="connsiteY1157" fmla="*/ 2012385 h 3147913"/>
              <a:gd name="connsiteX1158" fmla="*/ 1562986 w 4963367"/>
              <a:gd name="connsiteY1158" fmla="*/ 2094067 h 3147913"/>
              <a:gd name="connsiteX1159" fmla="*/ 1497640 w 4963367"/>
              <a:gd name="connsiteY1159" fmla="*/ 2096162 h 3147913"/>
              <a:gd name="connsiteX1160" fmla="*/ 1529259 w 4963367"/>
              <a:gd name="connsiteY1160" fmla="*/ 2073123 h 3147913"/>
              <a:gd name="connsiteX1161" fmla="*/ 1510288 w 4963367"/>
              <a:gd name="connsiteY1161" fmla="*/ 2152711 h 3147913"/>
              <a:gd name="connsiteX1162" fmla="*/ 1678921 w 4963367"/>
              <a:gd name="connsiteY1162" fmla="*/ 2186222 h 3147913"/>
              <a:gd name="connsiteX1163" fmla="*/ 1769561 w 4963367"/>
              <a:gd name="connsiteY1163" fmla="*/ 2144333 h 3147913"/>
              <a:gd name="connsiteX1164" fmla="*/ 1809612 w 4963367"/>
              <a:gd name="connsiteY1164" fmla="*/ 1905569 h 3147913"/>
              <a:gd name="connsiteX1165" fmla="*/ 1832799 w 4963367"/>
              <a:gd name="connsiteY1165" fmla="*/ 1978874 h 3147913"/>
              <a:gd name="connsiteX1166" fmla="*/ 1826475 w 4963367"/>
              <a:gd name="connsiteY1166" fmla="*/ 2125484 h 3147913"/>
              <a:gd name="connsiteX1167" fmla="*/ 1750590 w 4963367"/>
              <a:gd name="connsiteY1167" fmla="*/ 2207166 h 3147913"/>
              <a:gd name="connsiteX1168" fmla="*/ 1638871 w 4963367"/>
              <a:gd name="connsiteY1168" fmla="*/ 2240677 h 3147913"/>
              <a:gd name="connsiteX1169" fmla="*/ 1339546 w 4963367"/>
              <a:gd name="connsiteY1169" fmla="*/ 2186222 h 3147913"/>
              <a:gd name="connsiteX1170" fmla="*/ 1251014 w 4963367"/>
              <a:gd name="connsiteY1170" fmla="*/ 2073123 h 3147913"/>
              <a:gd name="connsiteX1171" fmla="*/ 1215179 w 4963367"/>
              <a:gd name="connsiteY1171" fmla="*/ 2041707 h 3147913"/>
              <a:gd name="connsiteX1172" fmla="*/ 1187776 w 4963367"/>
              <a:gd name="connsiteY1172" fmla="*/ 2060556 h 3147913"/>
              <a:gd name="connsiteX1173" fmla="*/ 1191992 w 4963367"/>
              <a:gd name="connsiteY1173" fmla="*/ 2091973 h 3147913"/>
              <a:gd name="connsiteX1174" fmla="*/ 1236259 w 4963367"/>
              <a:gd name="connsiteY1174" fmla="*/ 2064745 h 3147913"/>
              <a:gd name="connsiteX1175" fmla="*/ 1240474 w 4963367"/>
              <a:gd name="connsiteY1175" fmla="*/ 2104539 h 3147913"/>
              <a:gd name="connsiteX1176" fmla="*/ 1135079 w 4963367"/>
              <a:gd name="connsiteY1176" fmla="*/ 2117106 h 3147913"/>
              <a:gd name="connsiteX1177" fmla="*/ 1126647 w 4963367"/>
              <a:gd name="connsiteY1177" fmla="*/ 2033329 h 3147913"/>
              <a:gd name="connsiteX1178" fmla="*/ 1107676 w 4963367"/>
              <a:gd name="connsiteY1178" fmla="*/ 1970496 h 3147913"/>
              <a:gd name="connsiteX1179" fmla="*/ 1160374 w 4963367"/>
              <a:gd name="connsiteY1179" fmla="*/ 1934891 h 3147913"/>
              <a:gd name="connsiteX1180" fmla="*/ 1248906 w 4963367"/>
              <a:gd name="connsiteY1180" fmla="*/ 1895097 h 3147913"/>
              <a:gd name="connsiteX1181" fmla="*/ 1295280 w 4963367"/>
              <a:gd name="connsiteY1181" fmla="*/ 1974685 h 3147913"/>
              <a:gd name="connsiteX1182" fmla="*/ 1343762 w 4963367"/>
              <a:gd name="connsiteY1182" fmla="*/ 1930702 h 3147913"/>
              <a:gd name="connsiteX1183" fmla="*/ 1310036 w 4963367"/>
              <a:gd name="connsiteY1183" fmla="*/ 1895097 h 3147913"/>
              <a:gd name="connsiteX1184" fmla="*/ 1291064 w 4963367"/>
              <a:gd name="connsiteY1184" fmla="*/ 1909758 h 3147913"/>
              <a:gd name="connsiteX1185" fmla="*/ 1316359 w 4963367"/>
              <a:gd name="connsiteY1185" fmla="*/ 1957930 h 3147913"/>
              <a:gd name="connsiteX1186" fmla="*/ 1269985 w 4963367"/>
              <a:gd name="connsiteY1186" fmla="*/ 1878341 h 3147913"/>
              <a:gd name="connsiteX1187" fmla="*/ 1310036 w 4963367"/>
              <a:gd name="connsiteY1187" fmla="*/ 1849020 h 3147913"/>
              <a:gd name="connsiteX1188" fmla="*/ 1381705 w 4963367"/>
              <a:gd name="connsiteY1188" fmla="*/ 1851114 h 3147913"/>
              <a:gd name="connsiteX1189" fmla="*/ 1432295 w 4963367"/>
              <a:gd name="connsiteY1189" fmla="*/ 1811320 h 3147913"/>
              <a:gd name="connsiteX1190" fmla="*/ 1512396 w 4963367"/>
              <a:gd name="connsiteY1190" fmla="*/ 1844831 h 3147913"/>
              <a:gd name="connsiteX1191" fmla="*/ 1584065 w 4963367"/>
              <a:gd name="connsiteY1191" fmla="*/ 1851114 h 3147913"/>
              <a:gd name="connsiteX1192" fmla="*/ 1529259 w 4963367"/>
              <a:gd name="connsiteY1192" fmla="*/ 1926513 h 3147913"/>
              <a:gd name="connsiteX1193" fmla="*/ 1552446 w 4963367"/>
              <a:gd name="connsiteY1193" fmla="*/ 1897191 h 3147913"/>
              <a:gd name="connsiteX1194" fmla="*/ 1514504 w 4963367"/>
              <a:gd name="connsiteY1194" fmla="*/ 1897191 h 3147913"/>
              <a:gd name="connsiteX1195" fmla="*/ 1529259 w 4963367"/>
              <a:gd name="connsiteY1195" fmla="*/ 1943269 h 3147913"/>
              <a:gd name="connsiteX1196" fmla="*/ 1617791 w 4963367"/>
              <a:gd name="connsiteY1196" fmla="*/ 1911852 h 3147913"/>
              <a:gd name="connsiteX1197" fmla="*/ 1708432 w 4963367"/>
              <a:gd name="connsiteY1197" fmla="*/ 1928608 h 3147913"/>
              <a:gd name="connsiteX1198" fmla="*/ 1750590 w 4963367"/>
              <a:gd name="connsiteY1198" fmla="*/ 2062651 h 3147913"/>
              <a:gd name="connsiteX1199" fmla="*/ 1668381 w 4963367"/>
              <a:gd name="connsiteY1199" fmla="*/ 2125484 h 3147913"/>
              <a:gd name="connsiteX1200" fmla="*/ 1603036 w 4963367"/>
              <a:gd name="connsiteY1200" fmla="*/ 2091973 h 3147913"/>
              <a:gd name="connsiteX1201" fmla="*/ 1630439 w 4963367"/>
              <a:gd name="connsiteY1201" fmla="*/ 2068934 h 3147913"/>
              <a:gd name="connsiteX1202" fmla="*/ 1634655 w 4963367"/>
              <a:gd name="connsiteY1202" fmla="*/ 2033329 h 3147913"/>
              <a:gd name="connsiteX1203" fmla="*/ 1594604 w 4963367"/>
              <a:gd name="connsiteY1203" fmla="*/ 2041707 h 3147913"/>
              <a:gd name="connsiteX1204" fmla="*/ 1592496 w 4963367"/>
              <a:gd name="connsiteY1204" fmla="*/ 2096162 h 3147913"/>
              <a:gd name="connsiteX1205" fmla="*/ 1704216 w 4963367"/>
              <a:gd name="connsiteY1205" fmla="*/ 2131767 h 3147913"/>
              <a:gd name="connsiteX1206" fmla="*/ 1790641 w 4963367"/>
              <a:gd name="connsiteY1206" fmla="*/ 1800848 h 3147913"/>
              <a:gd name="connsiteX1207" fmla="*/ 4430063 w 4963367"/>
              <a:gd name="connsiteY1207" fmla="*/ 1350636 h 3147913"/>
              <a:gd name="connsiteX1208" fmla="*/ 4442710 w 4963367"/>
              <a:gd name="connsiteY1208" fmla="*/ 1486773 h 3147913"/>
              <a:gd name="connsiteX1209" fmla="*/ 4364717 w 4963367"/>
              <a:gd name="connsiteY1209" fmla="*/ 1706688 h 3147913"/>
              <a:gd name="connsiteX1210" fmla="*/ 4153926 w 4963367"/>
              <a:gd name="connsiteY1210" fmla="*/ 1689933 h 3147913"/>
              <a:gd name="connsiteX1211" fmla="*/ 4183436 w 4963367"/>
              <a:gd name="connsiteY1211" fmla="*/ 1560078 h 3147913"/>
              <a:gd name="connsiteX1212" fmla="*/ 4120199 w 4963367"/>
              <a:gd name="connsiteY1212" fmla="*/ 1553795 h 3147913"/>
              <a:gd name="connsiteX1213" fmla="*/ 4025343 w 4963367"/>
              <a:gd name="connsiteY1213" fmla="*/ 1557984 h 3147913"/>
              <a:gd name="connsiteX1214" fmla="*/ 3957889 w 4963367"/>
              <a:gd name="connsiteY1214" fmla="*/ 1574739 h 3147913"/>
              <a:gd name="connsiteX1215" fmla="*/ 4000048 w 4963367"/>
              <a:gd name="connsiteY1215" fmla="*/ 1687838 h 3147913"/>
              <a:gd name="connsiteX1216" fmla="*/ 4023235 w 4963367"/>
              <a:gd name="connsiteY1216" fmla="*/ 1650138 h 3147913"/>
              <a:gd name="connsiteX1217" fmla="*/ 4061177 w 4963367"/>
              <a:gd name="connsiteY1217" fmla="*/ 1712971 h 3147913"/>
              <a:gd name="connsiteX1218" fmla="*/ 4143386 w 4963367"/>
              <a:gd name="connsiteY1218" fmla="*/ 1761143 h 3147913"/>
              <a:gd name="connsiteX1219" fmla="*/ 4375257 w 4963367"/>
              <a:gd name="connsiteY1219" fmla="*/ 1740199 h 3147913"/>
              <a:gd name="connsiteX1220" fmla="*/ 4145494 w 4963367"/>
              <a:gd name="connsiteY1220" fmla="*/ 1748576 h 3147913"/>
              <a:gd name="connsiteX1221" fmla="*/ 4069609 w 4963367"/>
              <a:gd name="connsiteY1221" fmla="*/ 1700405 h 3147913"/>
              <a:gd name="connsiteX1222" fmla="*/ 4042206 w 4963367"/>
              <a:gd name="connsiteY1222" fmla="*/ 1652233 h 3147913"/>
              <a:gd name="connsiteX1223" fmla="*/ 3989508 w 4963367"/>
              <a:gd name="connsiteY1223" fmla="*/ 1631289 h 3147913"/>
              <a:gd name="connsiteX1224" fmla="*/ 4008479 w 4963367"/>
              <a:gd name="connsiteY1224" fmla="*/ 1664799 h 3147913"/>
              <a:gd name="connsiteX1225" fmla="*/ 3970537 w 4963367"/>
              <a:gd name="connsiteY1225" fmla="*/ 1681555 h 3147913"/>
              <a:gd name="connsiteX1226" fmla="*/ 3953673 w 4963367"/>
              <a:gd name="connsiteY1226" fmla="*/ 1612439 h 3147913"/>
              <a:gd name="connsiteX1227" fmla="*/ 4029558 w 4963367"/>
              <a:gd name="connsiteY1227" fmla="*/ 1570550 h 3147913"/>
              <a:gd name="connsiteX1228" fmla="*/ 4115983 w 4963367"/>
              <a:gd name="connsiteY1228" fmla="*/ 1562173 h 3147913"/>
              <a:gd name="connsiteX1229" fmla="*/ 4202408 w 4963367"/>
              <a:gd name="connsiteY1229" fmla="*/ 1643855 h 3147913"/>
              <a:gd name="connsiteX1230" fmla="*/ 4137062 w 4963367"/>
              <a:gd name="connsiteY1230" fmla="*/ 1645950 h 3147913"/>
              <a:gd name="connsiteX1231" fmla="*/ 4168681 w 4963367"/>
              <a:gd name="connsiteY1231" fmla="*/ 1622911 h 3147913"/>
              <a:gd name="connsiteX1232" fmla="*/ 4149710 w 4963367"/>
              <a:gd name="connsiteY1232" fmla="*/ 1702499 h 3147913"/>
              <a:gd name="connsiteX1233" fmla="*/ 4318343 w 4963367"/>
              <a:gd name="connsiteY1233" fmla="*/ 1736010 h 3147913"/>
              <a:gd name="connsiteX1234" fmla="*/ 4408983 w 4963367"/>
              <a:gd name="connsiteY1234" fmla="*/ 1694121 h 3147913"/>
              <a:gd name="connsiteX1235" fmla="*/ 4449034 w 4963367"/>
              <a:gd name="connsiteY1235" fmla="*/ 1455357 h 3147913"/>
              <a:gd name="connsiteX1236" fmla="*/ 4472221 w 4963367"/>
              <a:gd name="connsiteY1236" fmla="*/ 1528662 h 3147913"/>
              <a:gd name="connsiteX1237" fmla="*/ 4465897 w 4963367"/>
              <a:gd name="connsiteY1237" fmla="*/ 1675272 h 3147913"/>
              <a:gd name="connsiteX1238" fmla="*/ 4390012 w 4963367"/>
              <a:gd name="connsiteY1238" fmla="*/ 1756954 h 3147913"/>
              <a:gd name="connsiteX1239" fmla="*/ 4278293 w 4963367"/>
              <a:gd name="connsiteY1239" fmla="*/ 1790465 h 3147913"/>
              <a:gd name="connsiteX1240" fmla="*/ 3978968 w 4963367"/>
              <a:gd name="connsiteY1240" fmla="*/ 1736010 h 3147913"/>
              <a:gd name="connsiteX1241" fmla="*/ 3890436 w 4963367"/>
              <a:gd name="connsiteY1241" fmla="*/ 1622911 h 3147913"/>
              <a:gd name="connsiteX1242" fmla="*/ 3854601 w 4963367"/>
              <a:gd name="connsiteY1242" fmla="*/ 1591495 h 3147913"/>
              <a:gd name="connsiteX1243" fmla="*/ 3827198 w 4963367"/>
              <a:gd name="connsiteY1243" fmla="*/ 1610344 h 3147913"/>
              <a:gd name="connsiteX1244" fmla="*/ 3831414 w 4963367"/>
              <a:gd name="connsiteY1244" fmla="*/ 1641761 h 3147913"/>
              <a:gd name="connsiteX1245" fmla="*/ 3875681 w 4963367"/>
              <a:gd name="connsiteY1245" fmla="*/ 1614533 h 3147913"/>
              <a:gd name="connsiteX1246" fmla="*/ 3879896 w 4963367"/>
              <a:gd name="connsiteY1246" fmla="*/ 1654327 h 3147913"/>
              <a:gd name="connsiteX1247" fmla="*/ 3774501 w 4963367"/>
              <a:gd name="connsiteY1247" fmla="*/ 1666894 h 3147913"/>
              <a:gd name="connsiteX1248" fmla="*/ 3766069 w 4963367"/>
              <a:gd name="connsiteY1248" fmla="*/ 1583117 h 3147913"/>
              <a:gd name="connsiteX1249" fmla="*/ 3747098 w 4963367"/>
              <a:gd name="connsiteY1249" fmla="*/ 1520284 h 3147913"/>
              <a:gd name="connsiteX1250" fmla="*/ 3799796 w 4963367"/>
              <a:gd name="connsiteY1250" fmla="*/ 1484679 h 3147913"/>
              <a:gd name="connsiteX1251" fmla="*/ 3888328 w 4963367"/>
              <a:gd name="connsiteY1251" fmla="*/ 1444885 h 3147913"/>
              <a:gd name="connsiteX1252" fmla="*/ 3934702 w 4963367"/>
              <a:gd name="connsiteY1252" fmla="*/ 1524473 h 3147913"/>
              <a:gd name="connsiteX1253" fmla="*/ 3983184 w 4963367"/>
              <a:gd name="connsiteY1253" fmla="*/ 1480490 h 3147913"/>
              <a:gd name="connsiteX1254" fmla="*/ 3949458 w 4963367"/>
              <a:gd name="connsiteY1254" fmla="*/ 1444885 h 3147913"/>
              <a:gd name="connsiteX1255" fmla="*/ 3930486 w 4963367"/>
              <a:gd name="connsiteY1255" fmla="*/ 1459546 h 3147913"/>
              <a:gd name="connsiteX1256" fmla="*/ 3955781 w 4963367"/>
              <a:gd name="connsiteY1256" fmla="*/ 1507718 h 3147913"/>
              <a:gd name="connsiteX1257" fmla="*/ 3909407 w 4963367"/>
              <a:gd name="connsiteY1257" fmla="*/ 1428129 h 3147913"/>
              <a:gd name="connsiteX1258" fmla="*/ 3949458 w 4963367"/>
              <a:gd name="connsiteY1258" fmla="*/ 1398808 h 3147913"/>
              <a:gd name="connsiteX1259" fmla="*/ 4021127 w 4963367"/>
              <a:gd name="connsiteY1259" fmla="*/ 1400902 h 3147913"/>
              <a:gd name="connsiteX1260" fmla="*/ 4071717 w 4963367"/>
              <a:gd name="connsiteY1260" fmla="*/ 1361108 h 3147913"/>
              <a:gd name="connsiteX1261" fmla="*/ 4151818 w 4963367"/>
              <a:gd name="connsiteY1261" fmla="*/ 1394619 h 3147913"/>
              <a:gd name="connsiteX1262" fmla="*/ 4223487 w 4963367"/>
              <a:gd name="connsiteY1262" fmla="*/ 1400902 h 3147913"/>
              <a:gd name="connsiteX1263" fmla="*/ 4168681 w 4963367"/>
              <a:gd name="connsiteY1263" fmla="*/ 1476301 h 3147913"/>
              <a:gd name="connsiteX1264" fmla="*/ 4191868 w 4963367"/>
              <a:gd name="connsiteY1264" fmla="*/ 1446979 h 3147913"/>
              <a:gd name="connsiteX1265" fmla="*/ 4153926 w 4963367"/>
              <a:gd name="connsiteY1265" fmla="*/ 1446979 h 3147913"/>
              <a:gd name="connsiteX1266" fmla="*/ 4168681 w 4963367"/>
              <a:gd name="connsiteY1266" fmla="*/ 1493057 h 3147913"/>
              <a:gd name="connsiteX1267" fmla="*/ 4257213 w 4963367"/>
              <a:gd name="connsiteY1267" fmla="*/ 1461640 h 3147913"/>
              <a:gd name="connsiteX1268" fmla="*/ 4347854 w 4963367"/>
              <a:gd name="connsiteY1268" fmla="*/ 1478396 h 3147913"/>
              <a:gd name="connsiteX1269" fmla="*/ 4390012 w 4963367"/>
              <a:gd name="connsiteY1269" fmla="*/ 1612439 h 3147913"/>
              <a:gd name="connsiteX1270" fmla="*/ 4307803 w 4963367"/>
              <a:gd name="connsiteY1270" fmla="*/ 1675272 h 3147913"/>
              <a:gd name="connsiteX1271" fmla="*/ 4242458 w 4963367"/>
              <a:gd name="connsiteY1271" fmla="*/ 1641761 h 3147913"/>
              <a:gd name="connsiteX1272" fmla="*/ 4269861 w 4963367"/>
              <a:gd name="connsiteY1272" fmla="*/ 1618722 h 3147913"/>
              <a:gd name="connsiteX1273" fmla="*/ 4274077 w 4963367"/>
              <a:gd name="connsiteY1273" fmla="*/ 1583117 h 3147913"/>
              <a:gd name="connsiteX1274" fmla="*/ 4234026 w 4963367"/>
              <a:gd name="connsiteY1274" fmla="*/ 1591495 h 3147913"/>
              <a:gd name="connsiteX1275" fmla="*/ 4231918 w 4963367"/>
              <a:gd name="connsiteY1275" fmla="*/ 1645950 h 3147913"/>
              <a:gd name="connsiteX1276" fmla="*/ 4343638 w 4963367"/>
              <a:gd name="connsiteY1276" fmla="*/ 1681555 h 3147913"/>
              <a:gd name="connsiteX1277" fmla="*/ 4430063 w 4963367"/>
              <a:gd name="connsiteY1277" fmla="*/ 1350636 h 3147913"/>
              <a:gd name="connsiteX1278" fmla="*/ 3649893 w 4963367"/>
              <a:gd name="connsiteY1278" fmla="*/ 1350636 h 3147913"/>
              <a:gd name="connsiteX1279" fmla="*/ 3662540 w 4963367"/>
              <a:gd name="connsiteY1279" fmla="*/ 1486773 h 3147913"/>
              <a:gd name="connsiteX1280" fmla="*/ 3584547 w 4963367"/>
              <a:gd name="connsiteY1280" fmla="*/ 1706688 h 3147913"/>
              <a:gd name="connsiteX1281" fmla="*/ 3373756 w 4963367"/>
              <a:gd name="connsiteY1281" fmla="*/ 1689933 h 3147913"/>
              <a:gd name="connsiteX1282" fmla="*/ 3403266 w 4963367"/>
              <a:gd name="connsiteY1282" fmla="*/ 1560078 h 3147913"/>
              <a:gd name="connsiteX1283" fmla="*/ 3340029 w 4963367"/>
              <a:gd name="connsiteY1283" fmla="*/ 1553795 h 3147913"/>
              <a:gd name="connsiteX1284" fmla="*/ 3245173 w 4963367"/>
              <a:gd name="connsiteY1284" fmla="*/ 1557984 h 3147913"/>
              <a:gd name="connsiteX1285" fmla="*/ 3177719 w 4963367"/>
              <a:gd name="connsiteY1285" fmla="*/ 1574739 h 3147913"/>
              <a:gd name="connsiteX1286" fmla="*/ 3219878 w 4963367"/>
              <a:gd name="connsiteY1286" fmla="*/ 1687838 h 3147913"/>
              <a:gd name="connsiteX1287" fmla="*/ 3243065 w 4963367"/>
              <a:gd name="connsiteY1287" fmla="*/ 1650138 h 3147913"/>
              <a:gd name="connsiteX1288" fmla="*/ 3281007 w 4963367"/>
              <a:gd name="connsiteY1288" fmla="*/ 1712971 h 3147913"/>
              <a:gd name="connsiteX1289" fmla="*/ 3363216 w 4963367"/>
              <a:gd name="connsiteY1289" fmla="*/ 1761143 h 3147913"/>
              <a:gd name="connsiteX1290" fmla="*/ 3595087 w 4963367"/>
              <a:gd name="connsiteY1290" fmla="*/ 1740199 h 3147913"/>
              <a:gd name="connsiteX1291" fmla="*/ 3365324 w 4963367"/>
              <a:gd name="connsiteY1291" fmla="*/ 1748576 h 3147913"/>
              <a:gd name="connsiteX1292" fmla="*/ 3289439 w 4963367"/>
              <a:gd name="connsiteY1292" fmla="*/ 1700405 h 3147913"/>
              <a:gd name="connsiteX1293" fmla="*/ 3262036 w 4963367"/>
              <a:gd name="connsiteY1293" fmla="*/ 1652233 h 3147913"/>
              <a:gd name="connsiteX1294" fmla="*/ 3209338 w 4963367"/>
              <a:gd name="connsiteY1294" fmla="*/ 1631289 h 3147913"/>
              <a:gd name="connsiteX1295" fmla="*/ 3228309 w 4963367"/>
              <a:gd name="connsiteY1295" fmla="*/ 1664799 h 3147913"/>
              <a:gd name="connsiteX1296" fmla="*/ 3190367 w 4963367"/>
              <a:gd name="connsiteY1296" fmla="*/ 1681555 h 3147913"/>
              <a:gd name="connsiteX1297" fmla="*/ 3173503 w 4963367"/>
              <a:gd name="connsiteY1297" fmla="*/ 1612439 h 3147913"/>
              <a:gd name="connsiteX1298" fmla="*/ 3249388 w 4963367"/>
              <a:gd name="connsiteY1298" fmla="*/ 1570550 h 3147913"/>
              <a:gd name="connsiteX1299" fmla="*/ 3335813 w 4963367"/>
              <a:gd name="connsiteY1299" fmla="*/ 1562173 h 3147913"/>
              <a:gd name="connsiteX1300" fmla="*/ 3422238 w 4963367"/>
              <a:gd name="connsiteY1300" fmla="*/ 1643855 h 3147913"/>
              <a:gd name="connsiteX1301" fmla="*/ 3356892 w 4963367"/>
              <a:gd name="connsiteY1301" fmla="*/ 1645950 h 3147913"/>
              <a:gd name="connsiteX1302" fmla="*/ 3388511 w 4963367"/>
              <a:gd name="connsiteY1302" fmla="*/ 1622911 h 3147913"/>
              <a:gd name="connsiteX1303" fmla="*/ 3369540 w 4963367"/>
              <a:gd name="connsiteY1303" fmla="*/ 1702499 h 3147913"/>
              <a:gd name="connsiteX1304" fmla="*/ 3538173 w 4963367"/>
              <a:gd name="connsiteY1304" fmla="*/ 1736010 h 3147913"/>
              <a:gd name="connsiteX1305" fmla="*/ 3628813 w 4963367"/>
              <a:gd name="connsiteY1305" fmla="*/ 1694121 h 3147913"/>
              <a:gd name="connsiteX1306" fmla="*/ 3668864 w 4963367"/>
              <a:gd name="connsiteY1306" fmla="*/ 1455357 h 3147913"/>
              <a:gd name="connsiteX1307" fmla="*/ 3692051 w 4963367"/>
              <a:gd name="connsiteY1307" fmla="*/ 1528662 h 3147913"/>
              <a:gd name="connsiteX1308" fmla="*/ 3685727 w 4963367"/>
              <a:gd name="connsiteY1308" fmla="*/ 1675272 h 3147913"/>
              <a:gd name="connsiteX1309" fmla="*/ 3609842 w 4963367"/>
              <a:gd name="connsiteY1309" fmla="*/ 1756954 h 3147913"/>
              <a:gd name="connsiteX1310" fmla="*/ 3498123 w 4963367"/>
              <a:gd name="connsiteY1310" fmla="*/ 1790465 h 3147913"/>
              <a:gd name="connsiteX1311" fmla="*/ 3198798 w 4963367"/>
              <a:gd name="connsiteY1311" fmla="*/ 1736010 h 3147913"/>
              <a:gd name="connsiteX1312" fmla="*/ 3110266 w 4963367"/>
              <a:gd name="connsiteY1312" fmla="*/ 1622911 h 3147913"/>
              <a:gd name="connsiteX1313" fmla="*/ 3074431 w 4963367"/>
              <a:gd name="connsiteY1313" fmla="*/ 1591495 h 3147913"/>
              <a:gd name="connsiteX1314" fmla="*/ 3047028 w 4963367"/>
              <a:gd name="connsiteY1314" fmla="*/ 1610344 h 3147913"/>
              <a:gd name="connsiteX1315" fmla="*/ 3051244 w 4963367"/>
              <a:gd name="connsiteY1315" fmla="*/ 1641761 h 3147913"/>
              <a:gd name="connsiteX1316" fmla="*/ 3095511 w 4963367"/>
              <a:gd name="connsiteY1316" fmla="*/ 1614533 h 3147913"/>
              <a:gd name="connsiteX1317" fmla="*/ 3099726 w 4963367"/>
              <a:gd name="connsiteY1317" fmla="*/ 1654327 h 3147913"/>
              <a:gd name="connsiteX1318" fmla="*/ 2994331 w 4963367"/>
              <a:gd name="connsiteY1318" fmla="*/ 1666894 h 3147913"/>
              <a:gd name="connsiteX1319" fmla="*/ 2985899 w 4963367"/>
              <a:gd name="connsiteY1319" fmla="*/ 1583117 h 3147913"/>
              <a:gd name="connsiteX1320" fmla="*/ 2966928 w 4963367"/>
              <a:gd name="connsiteY1320" fmla="*/ 1520284 h 3147913"/>
              <a:gd name="connsiteX1321" fmla="*/ 3019626 w 4963367"/>
              <a:gd name="connsiteY1321" fmla="*/ 1484679 h 3147913"/>
              <a:gd name="connsiteX1322" fmla="*/ 3108158 w 4963367"/>
              <a:gd name="connsiteY1322" fmla="*/ 1444885 h 3147913"/>
              <a:gd name="connsiteX1323" fmla="*/ 3154532 w 4963367"/>
              <a:gd name="connsiteY1323" fmla="*/ 1524473 h 3147913"/>
              <a:gd name="connsiteX1324" fmla="*/ 3203014 w 4963367"/>
              <a:gd name="connsiteY1324" fmla="*/ 1480490 h 3147913"/>
              <a:gd name="connsiteX1325" fmla="*/ 3169288 w 4963367"/>
              <a:gd name="connsiteY1325" fmla="*/ 1444885 h 3147913"/>
              <a:gd name="connsiteX1326" fmla="*/ 3150316 w 4963367"/>
              <a:gd name="connsiteY1326" fmla="*/ 1459546 h 3147913"/>
              <a:gd name="connsiteX1327" fmla="*/ 3175611 w 4963367"/>
              <a:gd name="connsiteY1327" fmla="*/ 1507718 h 3147913"/>
              <a:gd name="connsiteX1328" fmla="*/ 3129237 w 4963367"/>
              <a:gd name="connsiteY1328" fmla="*/ 1428129 h 3147913"/>
              <a:gd name="connsiteX1329" fmla="*/ 3169288 w 4963367"/>
              <a:gd name="connsiteY1329" fmla="*/ 1398808 h 3147913"/>
              <a:gd name="connsiteX1330" fmla="*/ 3240957 w 4963367"/>
              <a:gd name="connsiteY1330" fmla="*/ 1400902 h 3147913"/>
              <a:gd name="connsiteX1331" fmla="*/ 3291547 w 4963367"/>
              <a:gd name="connsiteY1331" fmla="*/ 1361108 h 3147913"/>
              <a:gd name="connsiteX1332" fmla="*/ 3371648 w 4963367"/>
              <a:gd name="connsiteY1332" fmla="*/ 1394619 h 3147913"/>
              <a:gd name="connsiteX1333" fmla="*/ 3443317 w 4963367"/>
              <a:gd name="connsiteY1333" fmla="*/ 1400902 h 3147913"/>
              <a:gd name="connsiteX1334" fmla="*/ 3388511 w 4963367"/>
              <a:gd name="connsiteY1334" fmla="*/ 1476301 h 3147913"/>
              <a:gd name="connsiteX1335" fmla="*/ 3411698 w 4963367"/>
              <a:gd name="connsiteY1335" fmla="*/ 1446979 h 3147913"/>
              <a:gd name="connsiteX1336" fmla="*/ 3373756 w 4963367"/>
              <a:gd name="connsiteY1336" fmla="*/ 1446979 h 3147913"/>
              <a:gd name="connsiteX1337" fmla="*/ 3388511 w 4963367"/>
              <a:gd name="connsiteY1337" fmla="*/ 1493057 h 3147913"/>
              <a:gd name="connsiteX1338" fmla="*/ 3477043 w 4963367"/>
              <a:gd name="connsiteY1338" fmla="*/ 1461640 h 3147913"/>
              <a:gd name="connsiteX1339" fmla="*/ 3567684 w 4963367"/>
              <a:gd name="connsiteY1339" fmla="*/ 1478396 h 3147913"/>
              <a:gd name="connsiteX1340" fmla="*/ 3609842 w 4963367"/>
              <a:gd name="connsiteY1340" fmla="*/ 1612439 h 3147913"/>
              <a:gd name="connsiteX1341" fmla="*/ 3527633 w 4963367"/>
              <a:gd name="connsiteY1341" fmla="*/ 1675272 h 3147913"/>
              <a:gd name="connsiteX1342" fmla="*/ 3462288 w 4963367"/>
              <a:gd name="connsiteY1342" fmla="*/ 1641761 h 3147913"/>
              <a:gd name="connsiteX1343" fmla="*/ 3489691 w 4963367"/>
              <a:gd name="connsiteY1343" fmla="*/ 1618722 h 3147913"/>
              <a:gd name="connsiteX1344" fmla="*/ 3493907 w 4963367"/>
              <a:gd name="connsiteY1344" fmla="*/ 1583117 h 3147913"/>
              <a:gd name="connsiteX1345" fmla="*/ 3453856 w 4963367"/>
              <a:gd name="connsiteY1345" fmla="*/ 1591495 h 3147913"/>
              <a:gd name="connsiteX1346" fmla="*/ 3451748 w 4963367"/>
              <a:gd name="connsiteY1346" fmla="*/ 1645950 h 3147913"/>
              <a:gd name="connsiteX1347" fmla="*/ 3563468 w 4963367"/>
              <a:gd name="connsiteY1347" fmla="*/ 1681555 h 3147913"/>
              <a:gd name="connsiteX1348" fmla="*/ 3649893 w 4963367"/>
              <a:gd name="connsiteY1348" fmla="*/ 1350636 h 3147913"/>
              <a:gd name="connsiteX1349" fmla="*/ 2869723 w 4963367"/>
              <a:gd name="connsiteY1349" fmla="*/ 1350636 h 3147913"/>
              <a:gd name="connsiteX1350" fmla="*/ 2882370 w 4963367"/>
              <a:gd name="connsiteY1350" fmla="*/ 1486773 h 3147913"/>
              <a:gd name="connsiteX1351" fmla="*/ 2804377 w 4963367"/>
              <a:gd name="connsiteY1351" fmla="*/ 1706688 h 3147913"/>
              <a:gd name="connsiteX1352" fmla="*/ 2593586 w 4963367"/>
              <a:gd name="connsiteY1352" fmla="*/ 1689933 h 3147913"/>
              <a:gd name="connsiteX1353" fmla="*/ 2623096 w 4963367"/>
              <a:gd name="connsiteY1353" fmla="*/ 1560078 h 3147913"/>
              <a:gd name="connsiteX1354" fmla="*/ 2559859 w 4963367"/>
              <a:gd name="connsiteY1354" fmla="*/ 1553795 h 3147913"/>
              <a:gd name="connsiteX1355" fmla="*/ 2465003 w 4963367"/>
              <a:gd name="connsiteY1355" fmla="*/ 1557984 h 3147913"/>
              <a:gd name="connsiteX1356" fmla="*/ 2397549 w 4963367"/>
              <a:gd name="connsiteY1356" fmla="*/ 1574739 h 3147913"/>
              <a:gd name="connsiteX1357" fmla="*/ 2439708 w 4963367"/>
              <a:gd name="connsiteY1357" fmla="*/ 1687838 h 3147913"/>
              <a:gd name="connsiteX1358" fmla="*/ 2462895 w 4963367"/>
              <a:gd name="connsiteY1358" fmla="*/ 1650138 h 3147913"/>
              <a:gd name="connsiteX1359" fmla="*/ 2500837 w 4963367"/>
              <a:gd name="connsiteY1359" fmla="*/ 1712971 h 3147913"/>
              <a:gd name="connsiteX1360" fmla="*/ 2583046 w 4963367"/>
              <a:gd name="connsiteY1360" fmla="*/ 1761143 h 3147913"/>
              <a:gd name="connsiteX1361" fmla="*/ 2814917 w 4963367"/>
              <a:gd name="connsiteY1361" fmla="*/ 1740199 h 3147913"/>
              <a:gd name="connsiteX1362" fmla="*/ 2585154 w 4963367"/>
              <a:gd name="connsiteY1362" fmla="*/ 1748576 h 3147913"/>
              <a:gd name="connsiteX1363" fmla="*/ 2509269 w 4963367"/>
              <a:gd name="connsiteY1363" fmla="*/ 1700405 h 3147913"/>
              <a:gd name="connsiteX1364" fmla="*/ 2481866 w 4963367"/>
              <a:gd name="connsiteY1364" fmla="*/ 1652233 h 3147913"/>
              <a:gd name="connsiteX1365" fmla="*/ 2429168 w 4963367"/>
              <a:gd name="connsiteY1365" fmla="*/ 1631289 h 3147913"/>
              <a:gd name="connsiteX1366" fmla="*/ 2448139 w 4963367"/>
              <a:gd name="connsiteY1366" fmla="*/ 1664799 h 3147913"/>
              <a:gd name="connsiteX1367" fmla="*/ 2410197 w 4963367"/>
              <a:gd name="connsiteY1367" fmla="*/ 1681555 h 3147913"/>
              <a:gd name="connsiteX1368" fmla="*/ 2393333 w 4963367"/>
              <a:gd name="connsiteY1368" fmla="*/ 1612439 h 3147913"/>
              <a:gd name="connsiteX1369" fmla="*/ 2469218 w 4963367"/>
              <a:gd name="connsiteY1369" fmla="*/ 1570550 h 3147913"/>
              <a:gd name="connsiteX1370" fmla="*/ 2555643 w 4963367"/>
              <a:gd name="connsiteY1370" fmla="*/ 1562173 h 3147913"/>
              <a:gd name="connsiteX1371" fmla="*/ 2642068 w 4963367"/>
              <a:gd name="connsiteY1371" fmla="*/ 1643855 h 3147913"/>
              <a:gd name="connsiteX1372" fmla="*/ 2576722 w 4963367"/>
              <a:gd name="connsiteY1372" fmla="*/ 1645950 h 3147913"/>
              <a:gd name="connsiteX1373" fmla="*/ 2608341 w 4963367"/>
              <a:gd name="connsiteY1373" fmla="*/ 1622911 h 3147913"/>
              <a:gd name="connsiteX1374" fmla="*/ 2589370 w 4963367"/>
              <a:gd name="connsiteY1374" fmla="*/ 1702499 h 3147913"/>
              <a:gd name="connsiteX1375" fmla="*/ 2758003 w 4963367"/>
              <a:gd name="connsiteY1375" fmla="*/ 1736010 h 3147913"/>
              <a:gd name="connsiteX1376" fmla="*/ 2848643 w 4963367"/>
              <a:gd name="connsiteY1376" fmla="*/ 1694121 h 3147913"/>
              <a:gd name="connsiteX1377" fmla="*/ 2888694 w 4963367"/>
              <a:gd name="connsiteY1377" fmla="*/ 1455357 h 3147913"/>
              <a:gd name="connsiteX1378" fmla="*/ 2911881 w 4963367"/>
              <a:gd name="connsiteY1378" fmla="*/ 1528662 h 3147913"/>
              <a:gd name="connsiteX1379" fmla="*/ 2905557 w 4963367"/>
              <a:gd name="connsiteY1379" fmla="*/ 1675272 h 3147913"/>
              <a:gd name="connsiteX1380" fmla="*/ 2829672 w 4963367"/>
              <a:gd name="connsiteY1380" fmla="*/ 1756954 h 3147913"/>
              <a:gd name="connsiteX1381" fmla="*/ 2717953 w 4963367"/>
              <a:gd name="connsiteY1381" fmla="*/ 1790465 h 3147913"/>
              <a:gd name="connsiteX1382" fmla="*/ 2418628 w 4963367"/>
              <a:gd name="connsiteY1382" fmla="*/ 1736010 h 3147913"/>
              <a:gd name="connsiteX1383" fmla="*/ 2330096 w 4963367"/>
              <a:gd name="connsiteY1383" fmla="*/ 1622911 h 3147913"/>
              <a:gd name="connsiteX1384" fmla="*/ 2294261 w 4963367"/>
              <a:gd name="connsiteY1384" fmla="*/ 1591495 h 3147913"/>
              <a:gd name="connsiteX1385" fmla="*/ 2266858 w 4963367"/>
              <a:gd name="connsiteY1385" fmla="*/ 1610344 h 3147913"/>
              <a:gd name="connsiteX1386" fmla="*/ 2271074 w 4963367"/>
              <a:gd name="connsiteY1386" fmla="*/ 1641761 h 3147913"/>
              <a:gd name="connsiteX1387" fmla="*/ 2315341 w 4963367"/>
              <a:gd name="connsiteY1387" fmla="*/ 1614533 h 3147913"/>
              <a:gd name="connsiteX1388" fmla="*/ 2319556 w 4963367"/>
              <a:gd name="connsiteY1388" fmla="*/ 1654327 h 3147913"/>
              <a:gd name="connsiteX1389" fmla="*/ 2214161 w 4963367"/>
              <a:gd name="connsiteY1389" fmla="*/ 1666894 h 3147913"/>
              <a:gd name="connsiteX1390" fmla="*/ 2205729 w 4963367"/>
              <a:gd name="connsiteY1390" fmla="*/ 1583117 h 3147913"/>
              <a:gd name="connsiteX1391" fmla="*/ 2186758 w 4963367"/>
              <a:gd name="connsiteY1391" fmla="*/ 1520284 h 3147913"/>
              <a:gd name="connsiteX1392" fmla="*/ 2239456 w 4963367"/>
              <a:gd name="connsiteY1392" fmla="*/ 1484679 h 3147913"/>
              <a:gd name="connsiteX1393" fmla="*/ 2327988 w 4963367"/>
              <a:gd name="connsiteY1393" fmla="*/ 1444885 h 3147913"/>
              <a:gd name="connsiteX1394" fmla="*/ 2374362 w 4963367"/>
              <a:gd name="connsiteY1394" fmla="*/ 1524473 h 3147913"/>
              <a:gd name="connsiteX1395" fmla="*/ 2422844 w 4963367"/>
              <a:gd name="connsiteY1395" fmla="*/ 1480490 h 3147913"/>
              <a:gd name="connsiteX1396" fmla="*/ 2389118 w 4963367"/>
              <a:gd name="connsiteY1396" fmla="*/ 1444885 h 3147913"/>
              <a:gd name="connsiteX1397" fmla="*/ 2370146 w 4963367"/>
              <a:gd name="connsiteY1397" fmla="*/ 1459546 h 3147913"/>
              <a:gd name="connsiteX1398" fmla="*/ 2395441 w 4963367"/>
              <a:gd name="connsiteY1398" fmla="*/ 1507718 h 3147913"/>
              <a:gd name="connsiteX1399" fmla="*/ 2349067 w 4963367"/>
              <a:gd name="connsiteY1399" fmla="*/ 1428129 h 3147913"/>
              <a:gd name="connsiteX1400" fmla="*/ 2389118 w 4963367"/>
              <a:gd name="connsiteY1400" fmla="*/ 1398808 h 3147913"/>
              <a:gd name="connsiteX1401" fmla="*/ 2460787 w 4963367"/>
              <a:gd name="connsiteY1401" fmla="*/ 1400902 h 3147913"/>
              <a:gd name="connsiteX1402" fmla="*/ 2511377 w 4963367"/>
              <a:gd name="connsiteY1402" fmla="*/ 1361108 h 3147913"/>
              <a:gd name="connsiteX1403" fmla="*/ 2591478 w 4963367"/>
              <a:gd name="connsiteY1403" fmla="*/ 1394619 h 3147913"/>
              <a:gd name="connsiteX1404" fmla="*/ 2663147 w 4963367"/>
              <a:gd name="connsiteY1404" fmla="*/ 1400902 h 3147913"/>
              <a:gd name="connsiteX1405" fmla="*/ 2608341 w 4963367"/>
              <a:gd name="connsiteY1405" fmla="*/ 1476301 h 3147913"/>
              <a:gd name="connsiteX1406" fmla="*/ 2631528 w 4963367"/>
              <a:gd name="connsiteY1406" fmla="*/ 1446979 h 3147913"/>
              <a:gd name="connsiteX1407" fmla="*/ 2593586 w 4963367"/>
              <a:gd name="connsiteY1407" fmla="*/ 1446979 h 3147913"/>
              <a:gd name="connsiteX1408" fmla="*/ 2608341 w 4963367"/>
              <a:gd name="connsiteY1408" fmla="*/ 1493057 h 3147913"/>
              <a:gd name="connsiteX1409" fmla="*/ 2696873 w 4963367"/>
              <a:gd name="connsiteY1409" fmla="*/ 1461640 h 3147913"/>
              <a:gd name="connsiteX1410" fmla="*/ 2787514 w 4963367"/>
              <a:gd name="connsiteY1410" fmla="*/ 1478396 h 3147913"/>
              <a:gd name="connsiteX1411" fmla="*/ 2829672 w 4963367"/>
              <a:gd name="connsiteY1411" fmla="*/ 1612439 h 3147913"/>
              <a:gd name="connsiteX1412" fmla="*/ 2747463 w 4963367"/>
              <a:gd name="connsiteY1412" fmla="*/ 1675272 h 3147913"/>
              <a:gd name="connsiteX1413" fmla="*/ 2682118 w 4963367"/>
              <a:gd name="connsiteY1413" fmla="*/ 1641761 h 3147913"/>
              <a:gd name="connsiteX1414" fmla="*/ 2709521 w 4963367"/>
              <a:gd name="connsiteY1414" fmla="*/ 1618722 h 3147913"/>
              <a:gd name="connsiteX1415" fmla="*/ 2713737 w 4963367"/>
              <a:gd name="connsiteY1415" fmla="*/ 1583117 h 3147913"/>
              <a:gd name="connsiteX1416" fmla="*/ 2673686 w 4963367"/>
              <a:gd name="connsiteY1416" fmla="*/ 1591495 h 3147913"/>
              <a:gd name="connsiteX1417" fmla="*/ 2671578 w 4963367"/>
              <a:gd name="connsiteY1417" fmla="*/ 1645950 h 3147913"/>
              <a:gd name="connsiteX1418" fmla="*/ 2783298 w 4963367"/>
              <a:gd name="connsiteY1418" fmla="*/ 1681555 h 3147913"/>
              <a:gd name="connsiteX1419" fmla="*/ 2869723 w 4963367"/>
              <a:gd name="connsiteY1419" fmla="*/ 1350636 h 3147913"/>
              <a:gd name="connsiteX1420" fmla="*/ 2089553 w 4963367"/>
              <a:gd name="connsiteY1420" fmla="*/ 1350636 h 3147913"/>
              <a:gd name="connsiteX1421" fmla="*/ 2102200 w 4963367"/>
              <a:gd name="connsiteY1421" fmla="*/ 1486773 h 3147913"/>
              <a:gd name="connsiteX1422" fmla="*/ 2024207 w 4963367"/>
              <a:gd name="connsiteY1422" fmla="*/ 1706688 h 3147913"/>
              <a:gd name="connsiteX1423" fmla="*/ 1813416 w 4963367"/>
              <a:gd name="connsiteY1423" fmla="*/ 1689933 h 3147913"/>
              <a:gd name="connsiteX1424" fmla="*/ 1842926 w 4963367"/>
              <a:gd name="connsiteY1424" fmla="*/ 1560078 h 3147913"/>
              <a:gd name="connsiteX1425" fmla="*/ 1779689 w 4963367"/>
              <a:gd name="connsiteY1425" fmla="*/ 1553795 h 3147913"/>
              <a:gd name="connsiteX1426" fmla="*/ 1684833 w 4963367"/>
              <a:gd name="connsiteY1426" fmla="*/ 1557984 h 3147913"/>
              <a:gd name="connsiteX1427" fmla="*/ 1617379 w 4963367"/>
              <a:gd name="connsiteY1427" fmla="*/ 1574739 h 3147913"/>
              <a:gd name="connsiteX1428" fmla="*/ 1659538 w 4963367"/>
              <a:gd name="connsiteY1428" fmla="*/ 1687838 h 3147913"/>
              <a:gd name="connsiteX1429" fmla="*/ 1682725 w 4963367"/>
              <a:gd name="connsiteY1429" fmla="*/ 1650138 h 3147913"/>
              <a:gd name="connsiteX1430" fmla="*/ 1720667 w 4963367"/>
              <a:gd name="connsiteY1430" fmla="*/ 1712971 h 3147913"/>
              <a:gd name="connsiteX1431" fmla="*/ 1802876 w 4963367"/>
              <a:gd name="connsiteY1431" fmla="*/ 1761143 h 3147913"/>
              <a:gd name="connsiteX1432" fmla="*/ 2034747 w 4963367"/>
              <a:gd name="connsiteY1432" fmla="*/ 1740199 h 3147913"/>
              <a:gd name="connsiteX1433" fmla="*/ 1804984 w 4963367"/>
              <a:gd name="connsiteY1433" fmla="*/ 1748576 h 3147913"/>
              <a:gd name="connsiteX1434" fmla="*/ 1729099 w 4963367"/>
              <a:gd name="connsiteY1434" fmla="*/ 1700405 h 3147913"/>
              <a:gd name="connsiteX1435" fmla="*/ 1701696 w 4963367"/>
              <a:gd name="connsiteY1435" fmla="*/ 1652233 h 3147913"/>
              <a:gd name="connsiteX1436" fmla="*/ 1648998 w 4963367"/>
              <a:gd name="connsiteY1436" fmla="*/ 1631289 h 3147913"/>
              <a:gd name="connsiteX1437" fmla="*/ 1667969 w 4963367"/>
              <a:gd name="connsiteY1437" fmla="*/ 1664799 h 3147913"/>
              <a:gd name="connsiteX1438" fmla="*/ 1630027 w 4963367"/>
              <a:gd name="connsiteY1438" fmla="*/ 1681555 h 3147913"/>
              <a:gd name="connsiteX1439" fmla="*/ 1613163 w 4963367"/>
              <a:gd name="connsiteY1439" fmla="*/ 1612439 h 3147913"/>
              <a:gd name="connsiteX1440" fmla="*/ 1689048 w 4963367"/>
              <a:gd name="connsiteY1440" fmla="*/ 1570550 h 3147913"/>
              <a:gd name="connsiteX1441" fmla="*/ 1775473 w 4963367"/>
              <a:gd name="connsiteY1441" fmla="*/ 1562173 h 3147913"/>
              <a:gd name="connsiteX1442" fmla="*/ 1861898 w 4963367"/>
              <a:gd name="connsiteY1442" fmla="*/ 1643855 h 3147913"/>
              <a:gd name="connsiteX1443" fmla="*/ 1796552 w 4963367"/>
              <a:gd name="connsiteY1443" fmla="*/ 1645950 h 3147913"/>
              <a:gd name="connsiteX1444" fmla="*/ 1828171 w 4963367"/>
              <a:gd name="connsiteY1444" fmla="*/ 1622911 h 3147913"/>
              <a:gd name="connsiteX1445" fmla="*/ 1809200 w 4963367"/>
              <a:gd name="connsiteY1445" fmla="*/ 1702499 h 3147913"/>
              <a:gd name="connsiteX1446" fmla="*/ 1977833 w 4963367"/>
              <a:gd name="connsiteY1446" fmla="*/ 1736010 h 3147913"/>
              <a:gd name="connsiteX1447" fmla="*/ 2068473 w 4963367"/>
              <a:gd name="connsiteY1447" fmla="*/ 1694121 h 3147913"/>
              <a:gd name="connsiteX1448" fmla="*/ 2108524 w 4963367"/>
              <a:gd name="connsiteY1448" fmla="*/ 1455357 h 3147913"/>
              <a:gd name="connsiteX1449" fmla="*/ 2131711 w 4963367"/>
              <a:gd name="connsiteY1449" fmla="*/ 1528662 h 3147913"/>
              <a:gd name="connsiteX1450" fmla="*/ 2125387 w 4963367"/>
              <a:gd name="connsiteY1450" fmla="*/ 1675272 h 3147913"/>
              <a:gd name="connsiteX1451" fmla="*/ 2049502 w 4963367"/>
              <a:gd name="connsiteY1451" fmla="*/ 1756954 h 3147913"/>
              <a:gd name="connsiteX1452" fmla="*/ 1937783 w 4963367"/>
              <a:gd name="connsiteY1452" fmla="*/ 1790465 h 3147913"/>
              <a:gd name="connsiteX1453" fmla="*/ 1638458 w 4963367"/>
              <a:gd name="connsiteY1453" fmla="*/ 1736010 h 3147913"/>
              <a:gd name="connsiteX1454" fmla="*/ 1549926 w 4963367"/>
              <a:gd name="connsiteY1454" fmla="*/ 1622911 h 3147913"/>
              <a:gd name="connsiteX1455" fmla="*/ 1514091 w 4963367"/>
              <a:gd name="connsiteY1455" fmla="*/ 1591495 h 3147913"/>
              <a:gd name="connsiteX1456" fmla="*/ 1486688 w 4963367"/>
              <a:gd name="connsiteY1456" fmla="*/ 1610344 h 3147913"/>
              <a:gd name="connsiteX1457" fmla="*/ 1490904 w 4963367"/>
              <a:gd name="connsiteY1457" fmla="*/ 1641761 h 3147913"/>
              <a:gd name="connsiteX1458" fmla="*/ 1535171 w 4963367"/>
              <a:gd name="connsiteY1458" fmla="*/ 1614533 h 3147913"/>
              <a:gd name="connsiteX1459" fmla="*/ 1539386 w 4963367"/>
              <a:gd name="connsiteY1459" fmla="*/ 1654327 h 3147913"/>
              <a:gd name="connsiteX1460" fmla="*/ 1433991 w 4963367"/>
              <a:gd name="connsiteY1460" fmla="*/ 1666894 h 3147913"/>
              <a:gd name="connsiteX1461" fmla="*/ 1425559 w 4963367"/>
              <a:gd name="connsiteY1461" fmla="*/ 1583117 h 3147913"/>
              <a:gd name="connsiteX1462" fmla="*/ 1406588 w 4963367"/>
              <a:gd name="connsiteY1462" fmla="*/ 1520284 h 3147913"/>
              <a:gd name="connsiteX1463" fmla="*/ 1459286 w 4963367"/>
              <a:gd name="connsiteY1463" fmla="*/ 1484679 h 3147913"/>
              <a:gd name="connsiteX1464" fmla="*/ 1547818 w 4963367"/>
              <a:gd name="connsiteY1464" fmla="*/ 1444885 h 3147913"/>
              <a:gd name="connsiteX1465" fmla="*/ 1594192 w 4963367"/>
              <a:gd name="connsiteY1465" fmla="*/ 1524473 h 3147913"/>
              <a:gd name="connsiteX1466" fmla="*/ 1642674 w 4963367"/>
              <a:gd name="connsiteY1466" fmla="*/ 1480490 h 3147913"/>
              <a:gd name="connsiteX1467" fmla="*/ 1608948 w 4963367"/>
              <a:gd name="connsiteY1467" fmla="*/ 1444885 h 3147913"/>
              <a:gd name="connsiteX1468" fmla="*/ 1589976 w 4963367"/>
              <a:gd name="connsiteY1468" fmla="*/ 1459546 h 3147913"/>
              <a:gd name="connsiteX1469" fmla="*/ 1615271 w 4963367"/>
              <a:gd name="connsiteY1469" fmla="*/ 1507718 h 3147913"/>
              <a:gd name="connsiteX1470" fmla="*/ 1568897 w 4963367"/>
              <a:gd name="connsiteY1470" fmla="*/ 1428129 h 3147913"/>
              <a:gd name="connsiteX1471" fmla="*/ 1608948 w 4963367"/>
              <a:gd name="connsiteY1471" fmla="*/ 1398808 h 3147913"/>
              <a:gd name="connsiteX1472" fmla="*/ 1680617 w 4963367"/>
              <a:gd name="connsiteY1472" fmla="*/ 1400902 h 3147913"/>
              <a:gd name="connsiteX1473" fmla="*/ 1731207 w 4963367"/>
              <a:gd name="connsiteY1473" fmla="*/ 1361108 h 3147913"/>
              <a:gd name="connsiteX1474" fmla="*/ 1811308 w 4963367"/>
              <a:gd name="connsiteY1474" fmla="*/ 1394619 h 3147913"/>
              <a:gd name="connsiteX1475" fmla="*/ 1882977 w 4963367"/>
              <a:gd name="connsiteY1475" fmla="*/ 1400902 h 3147913"/>
              <a:gd name="connsiteX1476" fmla="*/ 1828171 w 4963367"/>
              <a:gd name="connsiteY1476" fmla="*/ 1476301 h 3147913"/>
              <a:gd name="connsiteX1477" fmla="*/ 1851358 w 4963367"/>
              <a:gd name="connsiteY1477" fmla="*/ 1446979 h 3147913"/>
              <a:gd name="connsiteX1478" fmla="*/ 1813416 w 4963367"/>
              <a:gd name="connsiteY1478" fmla="*/ 1446979 h 3147913"/>
              <a:gd name="connsiteX1479" fmla="*/ 1828171 w 4963367"/>
              <a:gd name="connsiteY1479" fmla="*/ 1493057 h 3147913"/>
              <a:gd name="connsiteX1480" fmla="*/ 1916703 w 4963367"/>
              <a:gd name="connsiteY1480" fmla="*/ 1461640 h 3147913"/>
              <a:gd name="connsiteX1481" fmla="*/ 2007344 w 4963367"/>
              <a:gd name="connsiteY1481" fmla="*/ 1478396 h 3147913"/>
              <a:gd name="connsiteX1482" fmla="*/ 2049502 w 4963367"/>
              <a:gd name="connsiteY1482" fmla="*/ 1612439 h 3147913"/>
              <a:gd name="connsiteX1483" fmla="*/ 1967293 w 4963367"/>
              <a:gd name="connsiteY1483" fmla="*/ 1675272 h 3147913"/>
              <a:gd name="connsiteX1484" fmla="*/ 1901948 w 4963367"/>
              <a:gd name="connsiteY1484" fmla="*/ 1641761 h 3147913"/>
              <a:gd name="connsiteX1485" fmla="*/ 1929351 w 4963367"/>
              <a:gd name="connsiteY1485" fmla="*/ 1618722 h 3147913"/>
              <a:gd name="connsiteX1486" fmla="*/ 1933567 w 4963367"/>
              <a:gd name="connsiteY1486" fmla="*/ 1583117 h 3147913"/>
              <a:gd name="connsiteX1487" fmla="*/ 1893516 w 4963367"/>
              <a:gd name="connsiteY1487" fmla="*/ 1591495 h 3147913"/>
              <a:gd name="connsiteX1488" fmla="*/ 1891408 w 4963367"/>
              <a:gd name="connsiteY1488" fmla="*/ 1645950 h 3147913"/>
              <a:gd name="connsiteX1489" fmla="*/ 2003128 w 4963367"/>
              <a:gd name="connsiteY1489" fmla="*/ 1681555 h 3147913"/>
              <a:gd name="connsiteX1490" fmla="*/ 2089553 w 4963367"/>
              <a:gd name="connsiteY1490" fmla="*/ 1350636 h 3147913"/>
              <a:gd name="connsiteX1491" fmla="*/ 1308384 w 4963367"/>
              <a:gd name="connsiteY1491" fmla="*/ 1325689 h 3147913"/>
              <a:gd name="connsiteX1492" fmla="*/ 1321031 w 4963367"/>
              <a:gd name="connsiteY1492" fmla="*/ 1461826 h 3147913"/>
              <a:gd name="connsiteX1493" fmla="*/ 1243038 w 4963367"/>
              <a:gd name="connsiteY1493" fmla="*/ 1681741 h 3147913"/>
              <a:gd name="connsiteX1494" fmla="*/ 1032247 w 4963367"/>
              <a:gd name="connsiteY1494" fmla="*/ 1664986 h 3147913"/>
              <a:gd name="connsiteX1495" fmla="*/ 1061757 w 4963367"/>
              <a:gd name="connsiteY1495" fmla="*/ 1535131 h 3147913"/>
              <a:gd name="connsiteX1496" fmla="*/ 998520 w 4963367"/>
              <a:gd name="connsiteY1496" fmla="*/ 1528848 h 3147913"/>
              <a:gd name="connsiteX1497" fmla="*/ 903664 w 4963367"/>
              <a:gd name="connsiteY1497" fmla="*/ 1533037 h 3147913"/>
              <a:gd name="connsiteX1498" fmla="*/ 836210 w 4963367"/>
              <a:gd name="connsiteY1498" fmla="*/ 1549792 h 3147913"/>
              <a:gd name="connsiteX1499" fmla="*/ 878369 w 4963367"/>
              <a:gd name="connsiteY1499" fmla="*/ 1662891 h 3147913"/>
              <a:gd name="connsiteX1500" fmla="*/ 901556 w 4963367"/>
              <a:gd name="connsiteY1500" fmla="*/ 1625191 h 3147913"/>
              <a:gd name="connsiteX1501" fmla="*/ 939498 w 4963367"/>
              <a:gd name="connsiteY1501" fmla="*/ 1688024 h 3147913"/>
              <a:gd name="connsiteX1502" fmla="*/ 1021707 w 4963367"/>
              <a:gd name="connsiteY1502" fmla="*/ 1736196 h 3147913"/>
              <a:gd name="connsiteX1503" fmla="*/ 1253578 w 4963367"/>
              <a:gd name="connsiteY1503" fmla="*/ 1715252 h 3147913"/>
              <a:gd name="connsiteX1504" fmla="*/ 1023815 w 4963367"/>
              <a:gd name="connsiteY1504" fmla="*/ 1723629 h 3147913"/>
              <a:gd name="connsiteX1505" fmla="*/ 947930 w 4963367"/>
              <a:gd name="connsiteY1505" fmla="*/ 1675458 h 3147913"/>
              <a:gd name="connsiteX1506" fmla="*/ 920527 w 4963367"/>
              <a:gd name="connsiteY1506" fmla="*/ 1627286 h 3147913"/>
              <a:gd name="connsiteX1507" fmla="*/ 867829 w 4963367"/>
              <a:gd name="connsiteY1507" fmla="*/ 1606342 h 3147913"/>
              <a:gd name="connsiteX1508" fmla="*/ 886800 w 4963367"/>
              <a:gd name="connsiteY1508" fmla="*/ 1639852 h 3147913"/>
              <a:gd name="connsiteX1509" fmla="*/ 848858 w 4963367"/>
              <a:gd name="connsiteY1509" fmla="*/ 1656608 h 3147913"/>
              <a:gd name="connsiteX1510" fmla="*/ 831994 w 4963367"/>
              <a:gd name="connsiteY1510" fmla="*/ 1587492 h 3147913"/>
              <a:gd name="connsiteX1511" fmla="*/ 907879 w 4963367"/>
              <a:gd name="connsiteY1511" fmla="*/ 1545603 h 3147913"/>
              <a:gd name="connsiteX1512" fmla="*/ 994304 w 4963367"/>
              <a:gd name="connsiteY1512" fmla="*/ 1537226 h 3147913"/>
              <a:gd name="connsiteX1513" fmla="*/ 1080729 w 4963367"/>
              <a:gd name="connsiteY1513" fmla="*/ 1618908 h 3147913"/>
              <a:gd name="connsiteX1514" fmla="*/ 1015383 w 4963367"/>
              <a:gd name="connsiteY1514" fmla="*/ 1621003 h 3147913"/>
              <a:gd name="connsiteX1515" fmla="*/ 1047002 w 4963367"/>
              <a:gd name="connsiteY1515" fmla="*/ 1597964 h 3147913"/>
              <a:gd name="connsiteX1516" fmla="*/ 1028031 w 4963367"/>
              <a:gd name="connsiteY1516" fmla="*/ 1677552 h 3147913"/>
              <a:gd name="connsiteX1517" fmla="*/ 1196664 w 4963367"/>
              <a:gd name="connsiteY1517" fmla="*/ 1711063 h 3147913"/>
              <a:gd name="connsiteX1518" fmla="*/ 1287304 w 4963367"/>
              <a:gd name="connsiteY1518" fmla="*/ 1669174 h 3147913"/>
              <a:gd name="connsiteX1519" fmla="*/ 1327355 w 4963367"/>
              <a:gd name="connsiteY1519" fmla="*/ 1430410 h 3147913"/>
              <a:gd name="connsiteX1520" fmla="*/ 1350542 w 4963367"/>
              <a:gd name="connsiteY1520" fmla="*/ 1503715 h 3147913"/>
              <a:gd name="connsiteX1521" fmla="*/ 1344218 w 4963367"/>
              <a:gd name="connsiteY1521" fmla="*/ 1650325 h 3147913"/>
              <a:gd name="connsiteX1522" fmla="*/ 1268333 w 4963367"/>
              <a:gd name="connsiteY1522" fmla="*/ 1732007 h 3147913"/>
              <a:gd name="connsiteX1523" fmla="*/ 1156614 w 4963367"/>
              <a:gd name="connsiteY1523" fmla="*/ 1765518 h 3147913"/>
              <a:gd name="connsiteX1524" fmla="*/ 857289 w 4963367"/>
              <a:gd name="connsiteY1524" fmla="*/ 1711063 h 3147913"/>
              <a:gd name="connsiteX1525" fmla="*/ 768757 w 4963367"/>
              <a:gd name="connsiteY1525" fmla="*/ 1597964 h 3147913"/>
              <a:gd name="connsiteX1526" fmla="*/ 732922 w 4963367"/>
              <a:gd name="connsiteY1526" fmla="*/ 1566548 h 3147913"/>
              <a:gd name="connsiteX1527" fmla="*/ 705519 w 4963367"/>
              <a:gd name="connsiteY1527" fmla="*/ 1585397 h 3147913"/>
              <a:gd name="connsiteX1528" fmla="*/ 709735 w 4963367"/>
              <a:gd name="connsiteY1528" fmla="*/ 1616814 h 3147913"/>
              <a:gd name="connsiteX1529" fmla="*/ 754002 w 4963367"/>
              <a:gd name="connsiteY1529" fmla="*/ 1589586 h 3147913"/>
              <a:gd name="connsiteX1530" fmla="*/ 758217 w 4963367"/>
              <a:gd name="connsiteY1530" fmla="*/ 1629380 h 3147913"/>
              <a:gd name="connsiteX1531" fmla="*/ 652822 w 4963367"/>
              <a:gd name="connsiteY1531" fmla="*/ 1641947 h 3147913"/>
              <a:gd name="connsiteX1532" fmla="*/ 644390 w 4963367"/>
              <a:gd name="connsiteY1532" fmla="*/ 1558170 h 3147913"/>
              <a:gd name="connsiteX1533" fmla="*/ 625419 w 4963367"/>
              <a:gd name="connsiteY1533" fmla="*/ 1495337 h 3147913"/>
              <a:gd name="connsiteX1534" fmla="*/ 678117 w 4963367"/>
              <a:gd name="connsiteY1534" fmla="*/ 1459732 h 3147913"/>
              <a:gd name="connsiteX1535" fmla="*/ 766649 w 4963367"/>
              <a:gd name="connsiteY1535" fmla="*/ 1419938 h 3147913"/>
              <a:gd name="connsiteX1536" fmla="*/ 813023 w 4963367"/>
              <a:gd name="connsiteY1536" fmla="*/ 1499526 h 3147913"/>
              <a:gd name="connsiteX1537" fmla="*/ 861505 w 4963367"/>
              <a:gd name="connsiteY1537" fmla="*/ 1455543 h 3147913"/>
              <a:gd name="connsiteX1538" fmla="*/ 827779 w 4963367"/>
              <a:gd name="connsiteY1538" fmla="*/ 1419938 h 3147913"/>
              <a:gd name="connsiteX1539" fmla="*/ 808807 w 4963367"/>
              <a:gd name="connsiteY1539" fmla="*/ 1434599 h 3147913"/>
              <a:gd name="connsiteX1540" fmla="*/ 834102 w 4963367"/>
              <a:gd name="connsiteY1540" fmla="*/ 1482771 h 3147913"/>
              <a:gd name="connsiteX1541" fmla="*/ 787728 w 4963367"/>
              <a:gd name="connsiteY1541" fmla="*/ 1403182 h 3147913"/>
              <a:gd name="connsiteX1542" fmla="*/ 827779 w 4963367"/>
              <a:gd name="connsiteY1542" fmla="*/ 1373861 h 3147913"/>
              <a:gd name="connsiteX1543" fmla="*/ 899448 w 4963367"/>
              <a:gd name="connsiteY1543" fmla="*/ 1375955 h 3147913"/>
              <a:gd name="connsiteX1544" fmla="*/ 950038 w 4963367"/>
              <a:gd name="connsiteY1544" fmla="*/ 1336161 h 3147913"/>
              <a:gd name="connsiteX1545" fmla="*/ 1030139 w 4963367"/>
              <a:gd name="connsiteY1545" fmla="*/ 1369672 h 3147913"/>
              <a:gd name="connsiteX1546" fmla="*/ 1101808 w 4963367"/>
              <a:gd name="connsiteY1546" fmla="*/ 1375955 h 3147913"/>
              <a:gd name="connsiteX1547" fmla="*/ 1047002 w 4963367"/>
              <a:gd name="connsiteY1547" fmla="*/ 1451354 h 3147913"/>
              <a:gd name="connsiteX1548" fmla="*/ 1070189 w 4963367"/>
              <a:gd name="connsiteY1548" fmla="*/ 1422032 h 3147913"/>
              <a:gd name="connsiteX1549" fmla="*/ 1032247 w 4963367"/>
              <a:gd name="connsiteY1549" fmla="*/ 1422032 h 3147913"/>
              <a:gd name="connsiteX1550" fmla="*/ 1047002 w 4963367"/>
              <a:gd name="connsiteY1550" fmla="*/ 1468110 h 3147913"/>
              <a:gd name="connsiteX1551" fmla="*/ 1135534 w 4963367"/>
              <a:gd name="connsiteY1551" fmla="*/ 1436693 h 3147913"/>
              <a:gd name="connsiteX1552" fmla="*/ 1226175 w 4963367"/>
              <a:gd name="connsiteY1552" fmla="*/ 1453449 h 3147913"/>
              <a:gd name="connsiteX1553" fmla="*/ 1268333 w 4963367"/>
              <a:gd name="connsiteY1553" fmla="*/ 1587492 h 3147913"/>
              <a:gd name="connsiteX1554" fmla="*/ 1186124 w 4963367"/>
              <a:gd name="connsiteY1554" fmla="*/ 1650325 h 3147913"/>
              <a:gd name="connsiteX1555" fmla="*/ 1120779 w 4963367"/>
              <a:gd name="connsiteY1555" fmla="*/ 1616814 h 3147913"/>
              <a:gd name="connsiteX1556" fmla="*/ 1148182 w 4963367"/>
              <a:gd name="connsiteY1556" fmla="*/ 1593775 h 3147913"/>
              <a:gd name="connsiteX1557" fmla="*/ 1152398 w 4963367"/>
              <a:gd name="connsiteY1557" fmla="*/ 1558170 h 3147913"/>
              <a:gd name="connsiteX1558" fmla="*/ 1112347 w 4963367"/>
              <a:gd name="connsiteY1558" fmla="*/ 1566548 h 3147913"/>
              <a:gd name="connsiteX1559" fmla="*/ 1110239 w 4963367"/>
              <a:gd name="connsiteY1559" fmla="*/ 1621003 h 3147913"/>
              <a:gd name="connsiteX1560" fmla="*/ 1221959 w 4963367"/>
              <a:gd name="connsiteY1560" fmla="*/ 1656608 h 3147913"/>
              <a:gd name="connsiteX1561" fmla="*/ 1308384 w 4963367"/>
              <a:gd name="connsiteY1561" fmla="*/ 1325689 h 3147913"/>
              <a:gd name="connsiteX1562" fmla="*/ 4728975 w 4963367"/>
              <a:gd name="connsiteY1562" fmla="*/ 900424 h 3147913"/>
              <a:gd name="connsiteX1563" fmla="*/ 4741622 w 4963367"/>
              <a:gd name="connsiteY1563" fmla="*/ 1036561 h 3147913"/>
              <a:gd name="connsiteX1564" fmla="*/ 4663629 w 4963367"/>
              <a:gd name="connsiteY1564" fmla="*/ 1256476 h 3147913"/>
              <a:gd name="connsiteX1565" fmla="*/ 4452838 w 4963367"/>
              <a:gd name="connsiteY1565" fmla="*/ 1239721 h 3147913"/>
              <a:gd name="connsiteX1566" fmla="*/ 4482348 w 4963367"/>
              <a:gd name="connsiteY1566" fmla="*/ 1109866 h 3147913"/>
              <a:gd name="connsiteX1567" fmla="*/ 4419111 w 4963367"/>
              <a:gd name="connsiteY1567" fmla="*/ 1103583 h 3147913"/>
              <a:gd name="connsiteX1568" fmla="*/ 4324255 w 4963367"/>
              <a:gd name="connsiteY1568" fmla="*/ 1107772 h 3147913"/>
              <a:gd name="connsiteX1569" fmla="*/ 4256801 w 4963367"/>
              <a:gd name="connsiteY1569" fmla="*/ 1124527 h 3147913"/>
              <a:gd name="connsiteX1570" fmla="*/ 4298960 w 4963367"/>
              <a:gd name="connsiteY1570" fmla="*/ 1237626 h 3147913"/>
              <a:gd name="connsiteX1571" fmla="*/ 4322147 w 4963367"/>
              <a:gd name="connsiteY1571" fmla="*/ 1199926 h 3147913"/>
              <a:gd name="connsiteX1572" fmla="*/ 4360089 w 4963367"/>
              <a:gd name="connsiteY1572" fmla="*/ 1262759 h 3147913"/>
              <a:gd name="connsiteX1573" fmla="*/ 4442298 w 4963367"/>
              <a:gd name="connsiteY1573" fmla="*/ 1310931 h 3147913"/>
              <a:gd name="connsiteX1574" fmla="*/ 4674169 w 4963367"/>
              <a:gd name="connsiteY1574" fmla="*/ 1289987 h 3147913"/>
              <a:gd name="connsiteX1575" fmla="*/ 4444406 w 4963367"/>
              <a:gd name="connsiteY1575" fmla="*/ 1298364 h 3147913"/>
              <a:gd name="connsiteX1576" fmla="*/ 4368521 w 4963367"/>
              <a:gd name="connsiteY1576" fmla="*/ 1250193 h 3147913"/>
              <a:gd name="connsiteX1577" fmla="*/ 4341118 w 4963367"/>
              <a:gd name="connsiteY1577" fmla="*/ 1202021 h 3147913"/>
              <a:gd name="connsiteX1578" fmla="*/ 4288420 w 4963367"/>
              <a:gd name="connsiteY1578" fmla="*/ 1181077 h 3147913"/>
              <a:gd name="connsiteX1579" fmla="*/ 4307391 w 4963367"/>
              <a:gd name="connsiteY1579" fmla="*/ 1214587 h 3147913"/>
              <a:gd name="connsiteX1580" fmla="*/ 4269449 w 4963367"/>
              <a:gd name="connsiteY1580" fmla="*/ 1231343 h 3147913"/>
              <a:gd name="connsiteX1581" fmla="*/ 4252585 w 4963367"/>
              <a:gd name="connsiteY1581" fmla="*/ 1162227 h 3147913"/>
              <a:gd name="connsiteX1582" fmla="*/ 4328470 w 4963367"/>
              <a:gd name="connsiteY1582" fmla="*/ 1120338 h 3147913"/>
              <a:gd name="connsiteX1583" fmla="*/ 4414895 w 4963367"/>
              <a:gd name="connsiteY1583" fmla="*/ 1111961 h 3147913"/>
              <a:gd name="connsiteX1584" fmla="*/ 4501320 w 4963367"/>
              <a:gd name="connsiteY1584" fmla="*/ 1193643 h 3147913"/>
              <a:gd name="connsiteX1585" fmla="*/ 4435974 w 4963367"/>
              <a:gd name="connsiteY1585" fmla="*/ 1195738 h 3147913"/>
              <a:gd name="connsiteX1586" fmla="*/ 4467593 w 4963367"/>
              <a:gd name="connsiteY1586" fmla="*/ 1172699 h 3147913"/>
              <a:gd name="connsiteX1587" fmla="*/ 4448622 w 4963367"/>
              <a:gd name="connsiteY1587" fmla="*/ 1252287 h 3147913"/>
              <a:gd name="connsiteX1588" fmla="*/ 4617255 w 4963367"/>
              <a:gd name="connsiteY1588" fmla="*/ 1285798 h 3147913"/>
              <a:gd name="connsiteX1589" fmla="*/ 4707895 w 4963367"/>
              <a:gd name="connsiteY1589" fmla="*/ 1243909 h 3147913"/>
              <a:gd name="connsiteX1590" fmla="*/ 4747946 w 4963367"/>
              <a:gd name="connsiteY1590" fmla="*/ 1005145 h 3147913"/>
              <a:gd name="connsiteX1591" fmla="*/ 4771133 w 4963367"/>
              <a:gd name="connsiteY1591" fmla="*/ 1078450 h 3147913"/>
              <a:gd name="connsiteX1592" fmla="*/ 4764809 w 4963367"/>
              <a:gd name="connsiteY1592" fmla="*/ 1225060 h 3147913"/>
              <a:gd name="connsiteX1593" fmla="*/ 4688924 w 4963367"/>
              <a:gd name="connsiteY1593" fmla="*/ 1306742 h 3147913"/>
              <a:gd name="connsiteX1594" fmla="*/ 4577205 w 4963367"/>
              <a:gd name="connsiteY1594" fmla="*/ 1340253 h 3147913"/>
              <a:gd name="connsiteX1595" fmla="*/ 4277880 w 4963367"/>
              <a:gd name="connsiteY1595" fmla="*/ 1285798 h 3147913"/>
              <a:gd name="connsiteX1596" fmla="*/ 4189348 w 4963367"/>
              <a:gd name="connsiteY1596" fmla="*/ 1172699 h 3147913"/>
              <a:gd name="connsiteX1597" fmla="*/ 4153513 w 4963367"/>
              <a:gd name="connsiteY1597" fmla="*/ 1141283 h 3147913"/>
              <a:gd name="connsiteX1598" fmla="*/ 4126110 w 4963367"/>
              <a:gd name="connsiteY1598" fmla="*/ 1160132 h 3147913"/>
              <a:gd name="connsiteX1599" fmla="*/ 4130326 w 4963367"/>
              <a:gd name="connsiteY1599" fmla="*/ 1191549 h 3147913"/>
              <a:gd name="connsiteX1600" fmla="*/ 4174593 w 4963367"/>
              <a:gd name="connsiteY1600" fmla="*/ 1164321 h 3147913"/>
              <a:gd name="connsiteX1601" fmla="*/ 4178808 w 4963367"/>
              <a:gd name="connsiteY1601" fmla="*/ 1204115 h 3147913"/>
              <a:gd name="connsiteX1602" fmla="*/ 4073413 w 4963367"/>
              <a:gd name="connsiteY1602" fmla="*/ 1216682 h 3147913"/>
              <a:gd name="connsiteX1603" fmla="*/ 4064981 w 4963367"/>
              <a:gd name="connsiteY1603" fmla="*/ 1132905 h 3147913"/>
              <a:gd name="connsiteX1604" fmla="*/ 4046010 w 4963367"/>
              <a:gd name="connsiteY1604" fmla="*/ 1070072 h 3147913"/>
              <a:gd name="connsiteX1605" fmla="*/ 4098708 w 4963367"/>
              <a:gd name="connsiteY1605" fmla="*/ 1034467 h 3147913"/>
              <a:gd name="connsiteX1606" fmla="*/ 4187240 w 4963367"/>
              <a:gd name="connsiteY1606" fmla="*/ 994673 h 3147913"/>
              <a:gd name="connsiteX1607" fmla="*/ 4233614 w 4963367"/>
              <a:gd name="connsiteY1607" fmla="*/ 1074261 h 3147913"/>
              <a:gd name="connsiteX1608" fmla="*/ 4282096 w 4963367"/>
              <a:gd name="connsiteY1608" fmla="*/ 1030278 h 3147913"/>
              <a:gd name="connsiteX1609" fmla="*/ 4248370 w 4963367"/>
              <a:gd name="connsiteY1609" fmla="*/ 994673 h 3147913"/>
              <a:gd name="connsiteX1610" fmla="*/ 4229398 w 4963367"/>
              <a:gd name="connsiteY1610" fmla="*/ 1009334 h 3147913"/>
              <a:gd name="connsiteX1611" fmla="*/ 4254693 w 4963367"/>
              <a:gd name="connsiteY1611" fmla="*/ 1057506 h 3147913"/>
              <a:gd name="connsiteX1612" fmla="*/ 4208319 w 4963367"/>
              <a:gd name="connsiteY1612" fmla="*/ 977917 h 3147913"/>
              <a:gd name="connsiteX1613" fmla="*/ 4248370 w 4963367"/>
              <a:gd name="connsiteY1613" fmla="*/ 948596 h 3147913"/>
              <a:gd name="connsiteX1614" fmla="*/ 4320039 w 4963367"/>
              <a:gd name="connsiteY1614" fmla="*/ 950690 h 3147913"/>
              <a:gd name="connsiteX1615" fmla="*/ 4370629 w 4963367"/>
              <a:gd name="connsiteY1615" fmla="*/ 910896 h 3147913"/>
              <a:gd name="connsiteX1616" fmla="*/ 4450730 w 4963367"/>
              <a:gd name="connsiteY1616" fmla="*/ 944407 h 3147913"/>
              <a:gd name="connsiteX1617" fmla="*/ 4522399 w 4963367"/>
              <a:gd name="connsiteY1617" fmla="*/ 950690 h 3147913"/>
              <a:gd name="connsiteX1618" fmla="*/ 4467593 w 4963367"/>
              <a:gd name="connsiteY1618" fmla="*/ 1026089 h 3147913"/>
              <a:gd name="connsiteX1619" fmla="*/ 4490780 w 4963367"/>
              <a:gd name="connsiteY1619" fmla="*/ 996767 h 3147913"/>
              <a:gd name="connsiteX1620" fmla="*/ 4452838 w 4963367"/>
              <a:gd name="connsiteY1620" fmla="*/ 996767 h 3147913"/>
              <a:gd name="connsiteX1621" fmla="*/ 4467593 w 4963367"/>
              <a:gd name="connsiteY1621" fmla="*/ 1042845 h 3147913"/>
              <a:gd name="connsiteX1622" fmla="*/ 4556125 w 4963367"/>
              <a:gd name="connsiteY1622" fmla="*/ 1011428 h 3147913"/>
              <a:gd name="connsiteX1623" fmla="*/ 4646766 w 4963367"/>
              <a:gd name="connsiteY1623" fmla="*/ 1028184 h 3147913"/>
              <a:gd name="connsiteX1624" fmla="*/ 4688924 w 4963367"/>
              <a:gd name="connsiteY1624" fmla="*/ 1162227 h 3147913"/>
              <a:gd name="connsiteX1625" fmla="*/ 4606715 w 4963367"/>
              <a:gd name="connsiteY1625" fmla="*/ 1225060 h 3147913"/>
              <a:gd name="connsiteX1626" fmla="*/ 4541370 w 4963367"/>
              <a:gd name="connsiteY1626" fmla="*/ 1191549 h 3147913"/>
              <a:gd name="connsiteX1627" fmla="*/ 4568773 w 4963367"/>
              <a:gd name="connsiteY1627" fmla="*/ 1168510 h 3147913"/>
              <a:gd name="connsiteX1628" fmla="*/ 4572989 w 4963367"/>
              <a:gd name="connsiteY1628" fmla="*/ 1132905 h 3147913"/>
              <a:gd name="connsiteX1629" fmla="*/ 4532938 w 4963367"/>
              <a:gd name="connsiteY1629" fmla="*/ 1141283 h 3147913"/>
              <a:gd name="connsiteX1630" fmla="*/ 4530830 w 4963367"/>
              <a:gd name="connsiteY1630" fmla="*/ 1195738 h 3147913"/>
              <a:gd name="connsiteX1631" fmla="*/ 4642550 w 4963367"/>
              <a:gd name="connsiteY1631" fmla="*/ 1231343 h 3147913"/>
              <a:gd name="connsiteX1632" fmla="*/ 4728975 w 4963367"/>
              <a:gd name="connsiteY1632" fmla="*/ 900424 h 3147913"/>
              <a:gd name="connsiteX1633" fmla="*/ 3948805 w 4963367"/>
              <a:gd name="connsiteY1633" fmla="*/ 900424 h 3147913"/>
              <a:gd name="connsiteX1634" fmla="*/ 3961452 w 4963367"/>
              <a:gd name="connsiteY1634" fmla="*/ 1036561 h 3147913"/>
              <a:gd name="connsiteX1635" fmla="*/ 3883459 w 4963367"/>
              <a:gd name="connsiteY1635" fmla="*/ 1256476 h 3147913"/>
              <a:gd name="connsiteX1636" fmla="*/ 3672668 w 4963367"/>
              <a:gd name="connsiteY1636" fmla="*/ 1239721 h 3147913"/>
              <a:gd name="connsiteX1637" fmla="*/ 3702178 w 4963367"/>
              <a:gd name="connsiteY1637" fmla="*/ 1109866 h 3147913"/>
              <a:gd name="connsiteX1638" fmla="*/ 3638941 w 4963367"/>
              <a:gd name="connsiteY1638" fmla="*/ 1103583 h 3147913"/>
              <a:gd name="connsiteX1639" fmla="*/ 3544085 w 4963367"/>
              <a:gd name="connsiteY1639" fmla="*/ 1107772 h 3147913"/>
              <a:gd name="connsiteX1640" fmla="*/ 3476631 w 4963367"/>
              <a:gd name="connsiteY1640" fmla="*/ 1124527 h 3147913"/>
              <a:gd name="connsiteX1641" fmla="*/ 3518790 w 4963367"/>
              <a:gd name="connsiteY1641" fmla="*/ 1237626 h 3147913"/>
              <a:gd name="connsiteX1642" fmla="*/ 3541977 w 4963367"/>
              <a:gd name="connsiteY1642" fmla="*/ 1199926 h 3147913"/>
              <a:gd name="connsiteX1643" fmla="*/ 3579919 w 4963367"/>
              <a:gd name="connsiteY1643" fmla="*/ 1262759 h 3147913"/>
              <a:gd name="connsiteX1644" fmla="*/ 3662128 w 4963367"/>
              <a:gd name="connsiteY1644" fmla="*/ 1310931 h 3147913"/>
              <a:gd name="connsiteX1645" fmla="*/ 3893999 w 4963367"/>
              <a:gd name="connsiteY1645" fmla="*/ 1289987 h 3147913"/>
              <a:gd name="connsiteX1646" fmla="*/ 3664236 w 4963367"/>
              <a:gd name="connsiteY1646" fmla="*/ 1298364 h 3147913"/>
              <a:gd name="connsiteX1647" fmla="*/ 3588351 w 4963367"/>
              <a:gd name="connsiteY1647" fmla="*/ 1250193 h 3147913"/>
              <a:gd name="connsiteX1648" fmla="*/ 3560948 w 4963367"/>
              <a:gd name="connsiteY1648" fmla="*/ 1202021 h 3147913"/>
              <a:gd name="connsiteX1649" fmla="*/ 3508250 w 4963367"/>
              <a:gd name="connsiteY1649" fmla="*/ 1181077 h 3147913"/>
              <a:gd name="connsiteX1650" fmla="*/ 3527221 w 4963367"/>
              <a:gd name="connsiteY1650" fmla="*/ 1214587 h 3147913"/>
              <a:gd name="connsiteX1651" fmla="*/ 3489279 w 4963367"/>
              <a:gd name="connsiteY1651" fmla="*/ 1231343 h 3147913"/>
              <a:gd name="connsiteX1652" fmla="*/ 3472415 w 4963367"/>
              <a:gd name="connsiteY1652" fmla="*/ 1162227 h 3147913"/>
              <a:gd name="connsiteX1653" fmla="*/ 3548300 w 4963367"/>
              <a:gd name="connsiteY1653" fmla="*/ 1120338 h 3147913"/>
              <a:gd name="connsiteX1654" fmla="*/ 3634725 w 4963367"/>
              <a:gd name="connsiteY1654" fmla="*/ 1111961 h 3147913"/>
              <a:gd name="connsiteX1655" fmla="*/ 3721150 w 4963367"/>
              <a:gd name="connsiteY1655" fmla="*/ 1193643 h 3147913"/>
              <a:gd name="connsiteX1656" fmla="*/ 3655804 w 4963367"/>
              <a:gd name="connsiteY1656" fmla="*/ 1195738 h 3147913"/>
              <a:gd name="connsiteX1657" fmla="*/ 3687423 w 4963367"/>
              <a:gd name="connsiteY1657" fmla="*/ 1172699 h 3147913"/>
              <a:gd name="connsiteX1658" fmla="*/ 3668452 w 4963367"/>
              <a:gd name="connsiteY1658" fmla="*/ 1252287 h 3147913"/>
              <a:gd name="connsiteX1659" fmla="*/ 3837085 w 4963367"/>
              <a:gd name="connsiteY1659" fmla="*/ 1285798 h 3147913"/>
              <a:gd name="connsiteX1660" fmla="*/ 3927725 w 4963367"/>
              <a:gd name="connsiteY1660" fmla="*/ 1243909 h 3147913"/>
              <a:gd name="connsiteX1661" fmla="*/ 3967776 w 4963367"/>
              <a:gd name="connsiteY1661" fmla="*/ 1005145 h 3147913"/>
              <a:gd name="connsiteX1662" fmla="*/ 3990963 w 4963367"/>
              <a:gd name="connsiteY1662" fmla="*/ 1078450 h 3147913"/>
              <a:gd name="connsiteX1663" fmla="*/ 3984639 w 4963367"/>
              <a:gd name="connsiteY1663" fmla="*/ 1225060 h 3147913"/>
              <a:gd name="connsiteX1664" fmla="*/ 3908754 w 4963367"/>
              <a:gd name="connsiteY1664" fmla="*/ 1306742 h 3147913"/>
              <a:gd name="connsiteX1665" fmla="*/ 3797035 w 4963367"/>
              <a:gd name="connsiteY1665" fmla="*/ 1340253 h 3147913"/>
              <a:gd name="connsiteX1666" fmla="*/ 3497710 w 4963367"/>
              <a:gd name="connsiteY1666" fmla="*/ 1285798 h 3147913"/>
              <a:gd name="connsiteX1667" fmla="*/ 3409178 w 4963367"/>
              <a:gd name="connsiteY1667" fmla="*/ 1172699 h 3147913"/>
              <a:gd name="connsiteX1668" fmla="*/ 3373343 w 4963367"/>
              <a:gd name="connsiteY1668" fmla="*/ 1141283 h 3147913"/>
              <a:gd name="connsiteX1669" fmla="*/ 3345940 w 4963367"/>
              <a:gd name="connsiteY1669" fmla="*/ 1160132 h 3147913"/>
              <a:gd name="connsiteX1670" fmla="*/ 3350156 w 4963367"/>
              <a:gd name="connsiteY1670" fmla="*/ 1191549 h 3147913"/>
              <a:gd name="connsiteX1671" fmla="*/ 3394423 w 4963367"/>
              <a:gd name="connsiteY1671" fmla="*/ 1164321 h 3147913"/>
              <a:gd name="connsiteX1672" fmla="*/ 3398638 w 4963367"/>
              <a:gd name="connsiteY1672" fmla="*/ 1204115 h 3147913"/>
              <a:gd name="connsiteX1673" fmla="*/ 3293243 w 4963367"/>
              <a:gd name="connsiteY1673" fmla="*/ 1216682 h 3147913"/>
              <a:gd name="connsiteX1674" fmla="*/ 3284811 w 4963367"/>
              <a:gd name="connsiteY1674" fmla="*/ 1132905 h 3147913"/>
              <a:gd name="connsiteX1675" fmla="*/ 3265840 w 4963367"/>
              <a:gd name="connsiteY1675" fmla="*/ 1070072 h 3147913"/>
              <a:gd name="connsiteX1676" fmla="*/ 3318538 w 4963367"/>
              <a:gd name="connsiteY1676" fmla="*/ 1034467 h 3147913"/>
              <a:gd name="connsiteX1677" fmla="*/ 3407070 w 4963367"/>
              <a:gd name="connsiteY1677" fmla="*/ 994673 h 3147913"/>
              <a:gd name="connsiteX1678" fmla="*/ 3453444 w 4963367"/>
              <a:gd name="connsiteY1678" fmla="*/ 1074261 h 3147913"/>
              <a:gd name="connsiteX1679" fmla="*/ 3501926 w 4963367"/>
              <a:gd name="connsiteY1679" fmla="*/ 1030278 h 3147913"/>
              <a:gd name="connsiteX1680" fmla="*/ 3468200 w 4963367"/>
              <a:gd name="connsiteY1680" fmla="*/ 994673 h 3147913"/>
              <a:gd name="connsiteX1681" fmla="*/ 3449228 w 4963367"/>
              <a:gd name="connsiteY1681" fmla="*/ 1009334 h 3147913"/>
              <a:gd name="connsiteX1682" fmla="*/ 3474523 w 4963367"/>
              <a:gd name="connsiteY1682" fmla="*/ 1057506 h 3147913"/>
              <a:gd name="connsiteX1683" fmla="*/ 3428149 w 4963367"/>
              <a:gd name="connsiteY1683" fmla="*/ 977917 h 3147913"/>
              <a:gd name="connsiteX1684" fmla="*/ 3468200 w 4963367"/>
              <a:gd name="connsiteY1684" fmla="*/ 948596 h 3147913"/>
              <a:gd name="connsiteX1685" fmla="*/ 3539869 w 4963367"/>
              <a:gd name="connsiteY1685" fmla="*/ 950690 h 3147913"/>
              <a:gd name="connsiteX1686" fmla="*/ 3590459 w 4963367"/>
              <a:gd name="connsiteY1686" fmla="*/ 910896 h 3147913"/>
              <a:gd name="connsiteX1687" fmla="*/ 3670560 w 4963367"/>
              <a:gd name="connsiteY1687" fmla="*/ 944407 h 3147913"/>
              <a:gd name="connsiteX1688" fmla="*/ 3742229 w 4963367"/>
              <a:gd name="connsiteY1688" fmla="*/ 950690 h 3147913"/>
              <a:gd name="connsiteX1689" fmla="*/ 3687423 w 4963367"/>
              <a:gd name="connsiteY1689" fmla="*/ 1026089 h 3147913"/>
              <a:gd name="connsiteX1690" fmla="*/ 3710610 w 4963367"/>
              <a:gd name="connsiteY1690" fmla="*/ 996767 h 3147913"/>
              <a:gd name="connsiteX1691" fmla="*/ 3672668 w 4963367"/>
              <a:gd name="connsiteY1691" fmla="*/ 996767 h 3147913"/>
              <a:gd name="connsiteX1692" fmla="*/ 3687423 w 4963367"/>
              <a:gd name="connsiteY1692" fmla="*/ 1042845 h 3147913"/>
              <a:gd name="connsiteX1693" fmla="*/ 3775955 w 4963367"/>
              <a:gd name="connsiteY1693" fmla="*/ 1011428 h 3147913"/>
              <a:gd name="connsiteX1694" fmla="*/ 3866596 w 4963367"/>
              <a:gd name="connsiteY1694" fmla="*/ 1028184 h 3147913"/>
              <a:gd name="connsiteX1695" fmla="*/ 3908754 w 4963367"/>
              <a:gd name="connsiteY1695" fmla="*/ 1162227 h 3147913"/>
              <a:gd name="connsiteX1696" fmla="*/ 3826545 w 4963367"/>
              <a:gd name="connsiteY1696" fmla="*/ 1225060 h 3147913"/>
              <a:gd name="connsiteX1697" fmla="*/ 3761200 w 4963367"/>
              <a:gd name="connsiteY1697" fmla="*/ 1191549 h 3147913"/>
              <a:gd name="connsiteX1698" fmla="*/ 3788603 w 4963367"/>
              <a:gd name="connsiteY1698" fmla="*/ 1168510 h 3147913"/>
              <a:gd name="connsiteX1699" fmla="*/ 3792819 w 4963367"/>
              <a:gd name="connsiteY1699" fmla="*/ 1132905 h 3147913"/>
              <a:gd name="connsiteX1700" fmla="*/ 3752768 w 4963367"/>
              <a:gd name="connsiteY1700" fmla="*/ 1141283 h 3147913"/>
              <a:gd name="connsiteX1701" fmla="*/ 3750660 w 4963367"/>
              <a:gd name="connsiteY1701" fmla="*/ 1195738 h 3147913"/>
              <a:gd name="connsiteX1702" fmla="*/ 3862380 w 4963367"/>
              <a:gd name="connsiteY1702" fmla="*/ 1231343 h 3147913"/>
              <a:gd name="connsiteX1703" fmla="*/ 3948805 w 4963367"/>
              <a:gd name="connsiteY1703" fmla="*/ 900424 h 3147913"/>
              <a:gd name="connsiteX1704" fmla="*/ 3168635 w 4963367"/>
              <a:gd name="connsiteY1704" fmla="*/ 900424 h 3147913"/>
              <a:gd name="connsiteX1705" fmla="*/ 3181282 w 4963367"/>
              <a:gd name="connsiteY1705" fmla="*/ 1036561 h 3147913"/>
              <a:gd name="connsiteX1706" fmla="*/ 3103289 w 4963367"/>
              <a:gd name="connsiteY1706" fmla="*/ 1256476 h 3147913"/>
              <a:gd name="connsiteX1707" fmla="*/ 2892498 w 4963367"/>
              <a:gd name="connsiteY1707" fmla="*/ 1239721 h 3147913"/>
              <a:gd name="connsiteX1708" fmla="*/ 2922008 w 4963367"/>
              <a:gd name="connsiteY1708" fmla="*/ 1109866 h 3147913"/>
              <a:gd name="connsiteX1709" fmla="*/ 2858771 w 4963367"/>
              <a:gd name="connsiteY1709" fmla="*/ 1103583 h 3147913"/>
              <a:gd name="connsiteX1710" fmla="*/ 2763915 w 4963367"/>
              <a:gd name="connsiteY1710" fmla="*/ 1107772 h 3147913"/>
              <a:gd name="connsiteX1711" fmla="*/ 2696461 w 4963367"/>
              <a:gd name="connsiteY1711" fmla="*/ 1124527 h 3147913"/>
              <a:gd name="connsiteX1712" fmla="*/ 2738620 w 4963367"/>
              <a:gd name="connsiteY1712" fmla="*/ 1237626 h 3147913"/>
              <a:gd name="connsiteX1713" fmla="*/ 2761807 w 4963367"/>
              <a:gd name="connsiteY1713" fmla="*/ 1199926 h 3147913"/>
              <a:gd name="connsiteX1714" fmla="*/ 2799749 w 4963367"/>
              <a:gd name="connsiteY1714" fmla="*/ 1262759 h 3147913"/>
              <a:gd name="connsiteX1715" fmla="*/ 2881958 w 4963367"/>
              <a:gd name="connsiteY1715" fmla="*/ 1310931 h 3147913"/>
              <a:gd name="connsiteX1716" fmla="*/ 3113829 w 4963367"/>
              <a:gd name="connsiteY1716" fmla="*/ 1289987 h 3147913"/>
              <a:gd name="connsiteX1717" fmla="*/ 2884066 w 4963367"/>
              <a:gd name="connsiteY1717" fmla="*/ 1298364 h 3147913"/>
              <a:gd name="connsiteX1718" fmla="*/ 2808181 w 4963367"/>
              <a:gd name="connsiteY1718" fmla="*/ 1250193 h 3147913"/>
              <a:gd name="connsiteX1719" fmla="*/ 2780778 w 4963367"/>
              <a:gd name="connsiteY1719" fmla="*/ 1202021 h 3147913"/>
              <a:gd name="connsiteX1720" fmla="*/ 2728080 w 4963367"/>
              <a:gd name="connsiteY1720" fmla="*/ 1181077 h 3147913"/>
              <a:gd name="connsiteX1721" fmla="*/ 2747051 w 4963367"/>
              <a:gd name="connsiteY1721" fmla="*/ 1214587 h 3147913"/>
              <a:gd name="connsiteX1722" fmla="*/ 2709109 w 4963367"/>
              <a:gd name="connsiteY1722" fmla="*/ 1231343 h 3147913"/>
              <a:gd name="connsiteX1723" fmla="*/ 2692245 w 4963367"/>
              <a:gd name="connsiteY1723" fmla="*/ 1162227 h 3147913"/>
              <a:gd name="connsiteX1724" fmla="*/ 2768130 w 4963367"/>
              <a:gd name="connsiteY1724" fmla="*/ 1120338 h 3147913"/>
              <a:gd name="connsiteX1725" fmla="*/ 2854555 w 4963367"/>
              <a:gd name="connsiteY1725" fmla="*/ 1111961 h 3147913"/>
              <a:gd name="connsiteX1726" fmla="*/ 2940980 w 4963367"/>
              <a:gd name="connsiteY1726" fmla="*/ 1193643 h 3147913"/>
              <a:gd name="connsiteX1727" fmla="*/ 2875634 w 4963367"/>
              <a:gd name="connsiteY1727" fmla="*/ 1195738 h 3147913"/>
              <a:gd name="connsiteX1728" fmla="*/ 2907253 w 4963367"/>
              <a:gd name="connsiteY1728" fmla="*/ 1172699 h 3147913"/>
              <a:gd name="connsiteX1729" fmla="*/ 2888282 w 4963367"/>
              <a:gd name="connsiteY1729" fmla="*/ 1252287 h 3147913"/>
              <a:gd name="connsiteX1730" fmla="*/ 3056915 w 4963367"/>
              <a:gd name="connsiteY1730" fmla="*/ 1285798 h 3147913"/>
              <a:gd name="connsiteX1731" fmla="*/ 3147555 w 4963367"/>
              <a:gd name="connsiteY1731" fmla="*/ 1243909 h 3147913"/>
              <a:gd name="connsiteX1732" fmla="*/ 3187606 w 4963367"/>
              <a:gd name="connsiteY1732" fmla="*/ 1005145 h 3147913"/>
              <a:gd name="connsiteX1733" fmla="*/ 3210793 w 4963367"/>
              <a:gd name="connsiteY1733" fmla="*/ 1078450 h 3147913"/>
              <a:gd name="connsiteX1734" fmla="*/ 3204469 w 4963367"/>
              <a:gd name="connsiteY1734" fmla="*/ 1225060 h 3147913"/>
              <a:gd name="connsiteX1735" fmla="*/ 3128584 w 4963367"/>
              <a:gd name="connsiteY1735" fmla="*/ 1306742 h 3147913"/>
              <a:gd name="connsiteX1736" fmla="*/ 3016865 w 4963367"/>
              <a:gd name="connsiteY1736" fmla="*/ 1340253 h 3147913"/>
              <a:gd name="connsiteX1737" fmla="*/ 2717540 w 4963367"/>
              <a:gd name="connsiteY1737" fmla="*/ 1285798 h 3147913"/>
              <a:gd name="connsiteX1738" fmla="*/ 2629008 w 4963367"/>
              <a:gd name="connsiteY1738" fmla="*/ 1172699 h 3147913"/>
              <a:gd name="connsiteX1739" fmla="*/ 2593173 w 4963367"/>
              <a:gd name="connsiteY1739" fmla="*/ 1141283 h 3147913"/>
              <a:gd name="connsiteX1740" fmla="*/ 2565770 w 4963367"/>
              <a:gd name="connsiteY1740" fmla="*/ 1160132 h 3147913"/>
              <a:gd name="connsiteX1741" fmla="*/ 2569986 w 4963367"/>
              <a:gd name="connsiteY1741" fmla="*/ 1191549 h 3147913"/>
              <a:gd name="connsiteX1742" fmla="*/ 2614253 w 4963367"/>
              <a:gd name="connsiteY1742" fmla="*/ 1164321 h 3147913"/>
              <a:gd name="connsiteX1743" fmla="*/ 2618468 w 4963367"/>
              <a:gd name="connsiteY1743" fmla="*/ 1204115 h 3147913"/>
              <a:gd name="connsiteX1744" fmla="*/ 2513073 w 4963367"/>
              <a:gd name="connsiteY1744" fmla="*/ 1216682 h 3147913"/>
              <a:gd name="connsiteX1745" fmla="*/ 2504641 w 4963367"/>
              <a:gd name="connsiteY1745" fmla="*/ 1132905 h 3147913"/>
              <a:gd name="connsiteX1746" fmla="*/ 2485670 w 4963367"/>
              <a:gd name="connsiteY1746" fmla="*/ 1070072 h 3147913"/>
              <a:gd name="connsiteX1747" fmla="*/ 2538368 w 4963367"/>
              <a:gd name="connsiteY1747" fmla="*/ 1034467 h 3147913"/>
              <a:gd name="connsiteX1748" fmla="*/ 2626900 w 4963367"/>
              <a:gd name="connsiteY1748" fmla="*/ 994673 h 3147913"/>
              <a:gd name="connsiteX1749" fmla="*/ 2673274 w 4963367"/>
              <a:gd name="connsiteY1749" fmla="*/ 1074261 h 3147913"/>
              <a:gd name="connsiteX1750" fmla="*/ 2721756 w 4963367"/>
              <a:gd name="connsiteY1750" fmla="*/ 1030278 h 3147913"/>
              <a:gd name="connsiteX1751" fmla="*/ 2688030 w 4963367"/>
              <a:gd name="connsiteY1751" fmla="*/ 994673 h 3147913"/>
              <a:gd name="connsiteX1752" fmla="*/ 2669058 w 4963367"/>
              <a:gd name="connsiteY1752" fmla="*/ 1009334 h 3147913"/>
              <a:gd name="connsiteX1753" fmla="*/ 2694353 w 4963367"/>
              <a:gd name="connsiteY1753" fmla="*/ 1057506 h 3147913"/>
              <a:gd name="connsiteX1754" fmla="*/ 2647979 w 4963367"/>
              <a:gd name="connsiteY1754" fmla="*/ 977917 h 3147913"/>
              <a:gd name="connsiteX1755" fmla="*/ 2688030 w 4963367"/>
              <a:gd name="connsiteY1755" fmla="*/ 948596 h 3147913"/>
              <a:gd name="connsiteX1756" fmla="*/ 2759699 w 4963367"/>
              <a:gd name="connsiteY1756" fmla="*/ 950690 h 3147913"/>
              <a:gd name="connsiteX1757" fmla="*/ 2810289 w 4963367"/>
              <a:gd name="connsiteY1757" fmla="*/ 910896 h 3147913"/>
              <a:gd name="connsiteX1758" fmla="*/ 2890390 w 4963367"/>
              <a:gd name="connsiteY1758" fmla="*/ 944407 h 3147913"/>
              <a:gd name="connsiteX1759" fmla="*/ 2962059 w 4963367"/>
              <a:gd name="connsiteY1759" fmla="*/ 950690 h 3147913"/>
              <a:gd name="connsiteX1760" fmla="*/ 2907253 w 4963367"/>
              <a:gd name="connsiteY1760" fmla="*/ 1026089 h 3147913"/>
              <a:gd name="connsiteX1761" fmla="*/ 2930440 w 4963367"/>
              <a:gd name="connsiteY1761" fmla="*/ 996767 h 3147913"/>
              <a:gd name="connsiteX1762" fmla="*/ 2892498 w 4963367"/>
              <a:gd name="connsiteY1762" fmla="*/ 996767 h 3147913"/>
              <a:gd name="connsiteX1763" fmla="*/ 2907253 w 4963367"/>
              <a:gd name="connsiteY1763" fmla="*/ 1042845 h 3147913"/>
              <a:gd name="connsiteX1764" fmla="*/ 2995785 w 4963367"/>
              <a:gd name="connsiteY1764" fmla="*/ 1011428 h 3147913"/>
              <a:gd name="connsiteX1765" fmla="*/ 3086426 w 4963367"/>
              <a:gd name="connsiteY1765" fmla="*/ 1028184 h 3147913"/>
              <a:gd name="connsiteX1766" fmla="*/ 3128584 w 4963367"/>
              <a:gd name="connsiteY1766" fmla="*/ 1162227 h 3147913"/>
              <a:gd name="connsiteX1767" fmla="*/ 3046375 w 4963367"/>
              <a:gd name="connsiteY1767" fmla="*/ 1225060 h 3147913"/>
              <a:gd name="connsiteX1768" fmla="*/ 2981030 w 4963367"/>
              <a:gd name="connsiteY1768" fmla="*/ 1191549 h 3147913"/>
              <a:gd name="connsiteX1769" fmla="*/ 3008433 w 4963367"/>
              <a:gd name="connsiteY1769" fmla="*/ 1168510 h 3147913"/>
              <a:gd name="connsiteX1770" fmla="*/ 3012649 w 4963367"/>
              <a:gd name="connsiteY1770" fmla="*/ 1132905 h 3147913"/>
              <a:gd name="connsiteX1771" fmla="*/ 2972598 w 4963367"/>
              <a:gd name="connsiteY1771" fmla="*/ 1141283 h 3147913"/>
              <a:gd name="connsiteX1772" fmla="*/ 2970490 w 4963367"/>
              <a:gd name="connsiteY1772" fmla="*/ 1195738 h 3147913"/>
              <a:gd name="connsiteX1773" fmla="*/ 3082210 w 4963367"/>
              <a:gd name="connsiteY1773" fmla="*/ 1231343 h 3147913"/>
              <a:gd name="connsiteX1774" fmla="*/ 3168635 w 4963367"/>
              <a:gd name="connsiteY1774" fmla="*/ 900424 h 3147913"/>
              <a:gd name="connsiteX1775" fmla="*/ 2388465 w 4963367"/>
              <a:gd name="connsiteY1775" fmla="*/ 900424 h 3147913"/>
              <a:gd name="connsiteX1776" fmla="*/ 2401112 w 4963367"/>
              <a:gd name="connsiteY1776" fmla="*/ 1036561 h 3147913"/>
              <a:gd name="connsiteX1777" fmla="*/ 2323119 w 4963367"/>
              <a:gd name="connsiteY1777" fmla="*/ 1256476 h 3147913"/>
              <a:gd name="connsiteX1778" fmla="*/ 2112328 w 4963367"/>
              <a:gd name="connsiteY1778" fmla="*/ 1239721 h 3147913"/>
              <a:gd name="connsiteX1779" fmla="*/ 2141838 w 4963367"/>
              <a:gd name="connsiteY1779" fmla="*/ 1109866 h 3147913"/>
              <a:gd name="connsiteX1780" fmla="*/ 2078601 w 4963367"/>
              <a:gd name="connsiteY1780" fmla="*/ 1103583 h 3147913"/>
              <a:gd name="connsiteX1781" fmla="*/ 1983745 w 4963367"/>
              <a:gd name="connsiteY1781" fmla="*/ 1107772 h 3147913"/>
              <a:gd name="connsiteX1782" fmla="*/ 1916291 w 4963367"/>
              <a:gd name="connsiteY1782" fmla="*/ 1124527 h 3147913"/>
              <a:gd name="connsiteX1783" fmla="*/ 1958450 w 4963367"/>
              <a:gd name="connsiteY1783" fmla="*/ 1237626 h 3147913"/>
              <a:gd name="connsiteX1784" fmla="*/ 1981637 w 4963367"/>
              <a:gd name="connsiteY1784" fmla="*/ 1199926 h 3147913"/>
              <a:gd name="connsiteX1785" fmla="*/ 2019579 w 4963367"/>
              <a:gd name="connsiteY1785" fmla="*/ 1262759 h 3147913"/>
              <a:gd name="connsiteX1786" fmla="*/ 2101788 w 4963367"/>
              <a:gd name="connsiteY1786" fmla="*/ 1310931 h 3147913"/>
              <a:gd name="connsiteX1787" fmla="*/ 2333659 w 4963367"/>
              <a:gd name="connsiteY1787" fmla="*/ 1289987 h 3147913"/>
              <a:gd name="connsiteX1788" fmla="*/ 2103896 w 4963367"/>
              <a:gd name="connsiteY1788" fmla="*/ 1298364 h 3147913"/>
              <a:gd name="connsiteX1789" fmla="*/ 2028011 w 4963367"/>
              <a:gd name="connsiteY1789" fmla="*/ 1250193 h 3147913"/>
              <a:gd name="connsiteX1790" fmla="*/ 2000608 w 4963367"/>
              <a:gd name="connsiteY1790" fmla="*/ 1202021 h 3147913"/>
              <a:gd name="connsiteX1791" fmla="*/ 1947910 w 4963367"/>
              <a:gd name="connsiteY1791" fmla="*/ 1181077 h 3147913"/>
              <a:gd name="connsiteX1792" fmla="*/ 1966881 w 4963367"/>
              <a:gd name="connsiteY1792" fmla="*/ 1214587 h 3147913"/>
              <a:gd name="connsiteX1793" fmla="*/ 1928939 w 4963367"/>
              <a:gd name="connsiteY1793" fmla="*/ 1231343 h 3147913"/>
              <a:gd name="connsiteX1794" fmla="*/ 1912075 w 4963367"/>
              <a:gd name="connsiteY1794" fmla="*/ 1162227 h 3147913"/>
              <a:gd name="connsiteX1795" fmla="*/ 1987960 w 4963367"/>
              <a:gd name="connsiteY1795" fmla="*/ 1120338 h 3147913"/>
              <a:gd name="connsiteX1796" fmla="*/ 2074385 w 4963367"/>
              <a:gd name="connsiteY1796" fmla="*/ 1111961 h 3147913"/>
              <a:gd name="connsiteX1797" fmla="*/ 2160810 w 4963367"/>
              <a:gd name="connsiteY1797" fmla="*/ 1193643 h 3147913"/>
              <a:gd name="connsiteX1798" fmla="*/ 2095464 w 4963367"/>
              <a:gd name="connsiteY1798" fmla="*/ 1195738 h 3147913"/>
              <a:gd name="connsiteX1799" fmla="*/ 2127083 w 4963367"/>
              <a:gd name="connsiteY1799" fmla="*/ 1172699 h 3147913"/>
              <a:gd name="connsiteX1800" fmla="*/ 2108112 w 4963367"/>
              <a:gd name="connsiteY1800" fmla="*/ 1252287 h 3147913"/>
              <a:gd name="connsiteX1801" fmla="*/ 2276745 w 4963367"/>
              <a:gd name="connsiteY1801" fmla="*/ 1285798 h 3147913"/>
              <a:gd name="connsiteX1802" fmla="*/ 2367385 w 4963367"/>
              <a:gd name="connsiteY1802" fmla="*/ 1243909 h 3147913"/>
              <a:gd name="connsiteX1803" fmla="*/ 2407436 w 4963367"/>
              <a:gd name="connsiteY1803" fmla="*/ 1005145 h 3147913"/>
              <a:gd name="connsiteX1804" fmla="*/ 2430623 w 4963367"/>
              <a:gd name="connsiteY1804" fmla="*/ 1078450 h 3147913"/>
              <a:gd name="connsiteX1805" fmla="*/ 2424299 w 4963367"/>
              <a:gd name="connsiteY1805" fmla="*/ 1225060 h 3147913"/>
              <a:gd name="connsiteX1806" fmla="*/ 2348414 w 4963367"/>
              <a:gd name="connsiteY1806" fmla="*/ 1306742 h 3147913"/>
              <a:gd name="connsiteX1807" fmla="*/ 2236695 w 4963367"/>
              <a:gd name="connsiteY1807" fmla="*/ 1340253 h 3147913"/>
              <a:gd name="connsiteX1808" fmla="*/ 1937370 w 4963367"/>
              <a:gd name="connsiteY1808" fmla="*/ 1285798 h 3147913"/>
              <a:gd name="connsiteX1809" fmla="*/ 1848838 w 4963367"/>
              <a:gd name="connsiteY1809" fmla="*/ 1172699 h 3147913"/>
              <a:gd name="connsiteX1810" fmla="*/ 1813003 w 4963367"/>
              <a:gd name="connsiteY1810" fmla="*/ 1141283 h 3147913"/>
              <a:gd name="connsiteX1811" fmla="*/ 1785600 w 4963367"/>
              <a:gd name="connsiteY1811" fmla="*/ 1160132 h 3147913"/>
              <a:gd name="connsiteX1812" fmla="*/ 1789816 w 4963367"/>
              <a:gd name="connsiteY1812" fmla="*/ 1191549 h 3147913"/>
              <a:gd name="connsiteX1813" fmla="*/ 1834083 w 4963367"/>
              <a:gd name="connsiteY1813" fmla="*/ 1164321 h 3147913"/>
              <a:gd name="connsiteX1814" fmla="*/ 1838298 w 4963367"/>
              <a:gd name="connsiteY1814" fmla="*/ 1204115 h 3147913"/>
              <a:gd name="connsiteX1815" fmla="*/ 1732903 w 4963367"/>
              <a:gd name="connsiteY1815" fmla="*/ 1216682 h 3147913"/>
              <a:gd name="connsiteX1816" fmla="*/ 1724471 w 4963367"/>
              <a:gd name="connsiteY1816" fmla="*/ 1132905 h 3147913"/>
              <a:gd name="connsiteX1817" fmla="*/ 1705500 w 4963367"/>
              <a:gd name="connsiteY1817" fmla="*/ 1070072 h 3147913"/>
              <a:gd name="connsiteX1818" fmla="*/ 1758198 w 4963367"/>
              <a:gd name="connsiteY1818" fmla="*/ 1034467 h 3147913"/>
              <a:gd name="connsiteX1819" fmla="*/ 1846730 w 4963367"/>
              <a:gd name="connsiteY1819" fmla="*/ 994673 h 3147913"/>
              <a:gd name="connsiteX1820" fmla="*/ 1893104 w 4963367"/>
              <a:gd name="connsiteY1820" fmla="*/ 1074261 h 3147913"/>
              <a:gd name="connsiteX1821" fmla="*/ 1941586 w 4963367"/>
              <a:gd name="connsiteY1821" fmla="*/ 1030278 h 3147913"/>
              <a:gd name="connsiteX1822" fmla="*/ 1907860 w 4963367"/>
              <a:gd name="connsiteY1822" fmla="*/ 994673 h 3147913"/>
              <a:gd name="connsiteX1823" fmla="*/ 1888888 w 4963367"/>
              <a:gd name="connsiteY1823" fmla="*/ 1009334 h 3147913"/>
              <a:gd name="connsiteX1824" fmla="*/ 1914183 w 4963367"/>
              <a:gd name="connsiteY1824" fmla="*/ 1057506 h 3147913"/>
              <a:gd name="connsiteX1825" fmla="*/ 1867809 w 4963367"/>
              <a:gd name="connsiteY1825" fmla="*/ 977917 h 3147913"/>
              <a:gd name="connsiteX1826" fmla="*/ 1907860 w 4963367"/>
              <a:gd name="connsiteY1826" fmla="*/ 948596 h 3147913"/>
              <a:gd name="connsiteX1827" fmla="*/ 1979529 w 4963367"/>
              <a:gd name="connsiteY1827" fmla="*/ 950690 h 3147913"/>
              <a:gd name="connsiteX1828" fmla="*/ 2030119 w 4963367"/>
              <a:gd name="connsiteY1828" fmla="*/ 910896 h 3147913"/>
              <a:gd name="connsiteX1829" fmla="*/ 2110220 w 4963367"/>
              <a:gd name="connsiteY1829" fmla="*/ 944407 h 3147913"/>
              <a:gd name="connsiteX1830" fmla="*/ 2181889 w 4963367"/>
              <a:gd name="connsiteY1830" fmla="*/ 950690 h 3147913"/>
              <a:gd name="connsiteX1831" fmla="*/ 2127083 w 4963367"/>
              <a:gd name="connsiteY1831" fmla="*/ 1026089 h 3147913"/>
              <a:gd name="connsiteX1832" fmla="*/ 2150270 w 4963367"/>
              <a:gd name="connsiteY1832" fmla="*/ 996767 h 3147913"/>
              <a:gd name="connsiteX1833" fmla="*/ 2112328 w 4963367"/>
              <a:gd name="connsiteY1833" fmla="*/ 996767 h 3147913"/>
              <a:gd name="connsiteX1834" fmla="*/ 2127083 w 4963367"/>
              <a:gd name="connsiteY1834" fmla="*/ 1042845 h 3147913"/>
              <a:gd name="connsiteX1835" fmla="*/ 2215615 w 4963367"/>
              <a:gd name="connsiteY1835" fmla="*/ 1011428 h 3147913"/>
              <a:gd name="connsiteX1836" fmla="*/ 2306256 w 4963367"/>
              <a:gd name="connsiteY1836" fmla="*/ 1028184 h 3147913"/>
              <a:gd name="connsiteX1837" fmla="*/ 2348414 w 4963367"/>
              <a:gd name="connsiteY1837" fmla="*/ 1162227 h 3147913"/>
              <a:gd name="connsiteX1838" fmla="*/ 2266205 w 4963367"/>
              <a:gd name="connsiteY1838" fmla="*/ 1225060 h 3147913"/>
              <a:gd name="connsiteX1839" fmla="*/ 2200860 w 4963367"/>
              <a:gd name="connsiteY1839" fmla="*/ 1191549 h 3147913"/>
              <a:gd name="connsiteX1840" fmla="*/ 2228263 w 4963367"/>
              <a:gd name="connsiteY1840" fmla="*/ 1168510 h 3147913"/>
              <a:gd name="connsiteX1841" fmla="*/ 2232479 w 4963367"/>
              <a:gd name="connsiteY1841" fmla="*/ 1132905 h 3147913"/>
              <a:gd name="connsiteX1842" fmla="*/ 2192428 w 4963367"/>
              <a:gd name="connsiteY1842" fmla="*/ 1141283 h 3147913"/>
              <a:gd name="connsiteX1843" fmla="*/ 2190320 w 4963367"/>
              <a:gd name="connsiteY1843" fmla="*/ 1195738 h 3147913"/>
              <a:gd name="connsiteX1844" fmla="*/ 2302040 w 4963367"/>
              <a:gd name="connsiteY1844" fmla="*/ 1231343 h 3147913"/>
              <a:gd name="connsiteX1845" fmla="*/ 2388465 w 4963367"/>
              <a:gd name="connsiteY1845" fmla="*/ 900424 h 3147913"/>
              <a:gd name="connsiteX1846" fmla="*/ 4247717 w 4963367"/>
              <a:gd name="connsiteY1846" fmla="*/ 450212 h 3147913"/>
              <a:gd name="connsiteX1847" fmla="*/ 4260364 w 4963367"/>
              <a:gd name="connsiteY1847" fmla="*/ 586349 h 3147913"/>
              <a:gd name="connsiteX1848" fmla="*/ 4182371 w 4963367"/>
              <a:gd name="connsiteY1848" fmla="*/ 806264 h 3147913"/>
              <a:gd name="connsiteX1849" fmla="*/ 3971580 w 4963367"/>
              <a:gd name="connsiteY1849" fmla="*/ 789509 h 3147913"/>
              <a:gd name="connsiteX1850" fmla="*/ 4001090 w 4963367"/>
              <a:gd name="connsiteY1850" fmla="*/ 659654 h 3147913"/>
              <a:gd name="connsiteX1851" fmla="*/ 3937853 w 4963367"/>
              <a:gd name="connsiteY1851" fmla="*/ 653371 h 3147913"/>
              <a:gd name="connsiteX1852" fmla="*/ 3842997 w 4963367"/>
              <a:gd name="connsiteY1852" fmla="*/ 657560 h 3147913"/>
              <a:gd name="connsiteX1853" fmla="*/ 3775543 w 4963367"/>
              <a:gd name="connsiteY1853" fmla="*/ 674315 h 3147913"/>
              <a:gd name="connsiteX1854" fmla="*/ 3817702 w 4963367"/>
              <a:gd name="connsiteY1854" fmla="*/ 787414 h 3147913"/>
              <a:gd name="connsiteX1855" fmla="*/ 3840889 w 4963367"/>
              <a:gd name="connsiteY1855" fmla="*/ 749714 h 3147913"/>
              <a:gd name="connsiteX1856" fmla="*/ 3878831 w 4963367"/>
              <a:gd name="connsiteY1856" fmla="*/ 812547 h 3147913"/>
              <a:gd name="connsiteX1857" fmla="*/ 3961040 w 4963367"/>
              <a:gd name="connsiteY1857" fmla="*/ 860719 h 3147913"/>
              <a:gd name="connsiteX1858" fmla="*/ 4192911 w 4963367"/>
              <a:gd name="connsiteY1858" fmla="*/ 839775 h 3147913"/>
              <a:gd name="connsiteX1859" fmla="*/ 3963148 w 4963367"/>
              <a:gd name="connsiteY1859" fmla="*/ 848152 h 3147913"/>
              <a:gd name="connsiteX1860" fmla="*/ 3887263 w 4963367"/>
              <a:gd name="connsiteY1860" fmla="*/ 799981 h 3147913"/>
              <a:gd name="connsiteX1861" fmla="*/ 3859860 w 4963367"/>
              <a:gd name="connsiteY1861" fmla="*/ 751809 h 3147913"/>
              <a:gd name="connsiteX1862" fmla="*/ 3807162 w 4963367"/>
              <a:gd name="connsiteY1862" fmla="*/ 730865 h 3147913"/>
              <a:gd name="connsiteX1863" fmla="*/ 3826133 w 4963367"/>
              <a:gd name="connsiteY1863" fmla="*/ 764375 h 3147913"/>
              <a:gd name="connsiteX1864" fmla="*/ 3788191 w 4963367"/>
              <a:gd name="connsiteY1864" fmla="*/ 781131 h 3147913"/>
              <a:gd name="connsiteX1865" fmla="*/ 3771327 w 4963367"/>
              <a:gd name="connsiteY1865" fmla="*/ 712015 h 3147913"/>
              <a:gd name="connsiteX1866" fmla="*/ 3847212 w 4963367"/>
              <a:gd name="connsiteY1866" fmla="*/ 670126 h 3147913"/>
              <a:gd name="connsiteX1867" fmla="*/ 3933637 w 4963367"/>
              <a:gd name="connsiteY1867" fmla="*/ 661749 h 3147913"/>
              <a:gd name="connsiteX1868" fmla="*/ 4020062 w 4963367"/>
              <a:gd name="connsiteY1868" fmla="*/ 743431 h 3147913"/>
              <a:gd name="connsiteX1869" fmla="*/ 3954716 w 4963367"/>
              <a:gd name="connsiteY1869" fmla="*/ 745526 h 3147913"/>
              <a:gd name="connsiteX1870" fmla="*/ 3986335 w 4963367"/>
              <a:gd name="connsiteY1870" fmla="*/ 722487 h 3147913"/>
              <a:gd name="connsiteX1871" fmla="*/ 3967364 w 4963367"/>
              <a:gd name="connsiteY1871" fmla="*/ 802075 h 3147913"/>
              <a:gd name="connsiteX1872" fmla="*/ 4135997 w 4963367"/>
              <a:gd name="connsiteY1872" fmla="*/ 835586 h 3147913"/>
              <a:gd name="connsiteX1873" fmla="*/ 4226637 w 4963367"/>
              <a:gd name="connsiteY1873" fmla="*/ 793697 h 3147913"/>
              <a:gd name="connsiteX1874" fmla="*/ 4266688 w 4963367"/>
              <a:gd name="connsiteY1874" fmla="*/ 554933 h 3147913"/>
              <a:gd name="connsiteX1875" fmla="*/ 4289875 w 4963367"/>
              <a:gd name="connsiteY1875" fmla="*/ 628238 h 3147913"/>
              <a:gd name="connsiteX1876" fmla="*/ 4283551 w 4963367"/>
              <a:gd name="connsiteY1876" fmla="*/ 774848 h 3147913"/>
              <a:gd name="connsiteX1877" fmla="*/ 4207666 w 4963367"/>
              <a:gd name="connsiteY1877" fmla="*/ 856530 h 3147913"/>
              <a:gd name="connsiteX1878" fmla="*/ 4095947 w 4963367"/>
              <a:gd name="connsiteY1878" fmla="*/ 890041 h 3147913"/>
              <a:gd name="connsiteX1879" fmla="*/ 3796622 w 4963367"/>
              <a:gd name="connsiteY1879" fmla="*/ 835586 h 3147913"/>
              <a:gd name="connsiteX1880" fmla="*/ 3708090 w 4963367"/>
              <a:gd name="connsiteY1880" fmla="*/ 722487 h 3147913"/>
              <a:gd name="connsiteX1881" fmla="*/ 3672255 w 4963367"/>
              <a:gd name="connsiteY1881" fmla="*/ 691071 h 3147913"/>
              <a:gd name="connsiteX1882" fmla="*/ 3644852 w 4963367"/>
              <a:gd name="connsiteY1882" fmla="*/ 709920 h 3147913"/>
              <a:gd name="connsiteX1883" fmla="*/ 3649068 w 4963367"/>
              <a:gd name="connsiteY1883" fmla="*/ 741337 h 3147913"/>
              <a:gd name="connsiteX1884" fmla="*/ 3693335 w 4963367"/>
              <a:gd name="connsiteY1884" fmla="*/ 714109 h 3147913"/>
              <a:gd name="connsiteX1885" fmla="*/ 3697550 w 4963367"/>
              <a:gd name="connsiteY1885" fmla="*/ 753903 h 3147913"/>
              <a:gd name="connsiteX1886" fmla="*/ 3592155 w 4963367"/>
              <a:gd name="connsiteY1886" fmla="*/ 766470 h 3147913"/>
              <a:gd name="connsiteX1887" fmla="*/ 3583723 w 4963367"/>
              <a:gd name="connsiteY1887" fmla="*/ 682693 h 3147913"/>
              <a:gd name="connsiteX1888" fmla="*/ 3564752 w 4963367"/>
              <a:gd name="connsiteY1888" fmla="*/ 619860 h 3147913"/>
              <a:gd name="connsiteX1889" fmla="*/ 3617450 w 4963367"/>
              <a:gd name="connsiteY1889" fmla="*/ 584255 h 3147913"/>
              <a:gd name="connsiteX1890" fmla="*/ 3705982 w 4963367"/>
              <a:gd name="connsiteY1890" fmla="*/ 544461 h 3147913"/>
              <a:gd name="connsiteX1891" fmla="*/ 3752356 w 4963367"/>
              <a:gd name="connsiteY1891" fmla="*/ 624049 h 3147913"/>
              <a:gd name="connsiteX1892" fmla="*/ 3800838 w 4963367"/>
              <a:gd name="connsiteY1892" fmla="*/ 580066 h 3147913"/>
              <a:gd name="connsiteX1893" fmla="*/ 3767112 w 4963367"/>
              <a:gd name="connsiteY1893" fmla="*/ 544461 h 3147913"/>
              <a:gd name="connsiteX1894" fmla="*/ 3748140 w 4963367"/>
              <a:gd name="connsiteY1894" fmla="*/ 559122 h 3147913"/>
              <a:gd name="connsiteX1895" fmla="*/ 3773435 w 4963367"/>
              <a:gd name="connsiteY1895" fmla="*/ 607294 h 3147913"/>
              <a:gd name="connsiteX1896" fmla="*/ 3727061 w 4963367"/>
              <a:gd name="connsiteY1896" fmla="*/ 527705 h 3147913"/>
              <a:gd name="connsiteX1897" fmla="*/ 3767112 w 4963367"/>
              <a:gd name="connsiteY1897" fmla="*/ 498384 h 3147913"/>
              <a:gd name="connsiteX1898" fmla="*/ 3838781 w 4963367"/>
              <a:gd name="connsiteY1898" fmla="*/ 500478 h 3147913"/>
              <a:gd name="connsiteX1899" fmla="*/ 3889371 w 4963367"/>
              <a:gd name="connsiteY1899" fmla="*/ 460684 h 3147913"/>
              <a:gd name="connsiteX1900" fmla="*/ 3969472 w 4963367"/>
              <a:gd name="connsiteY1900" fmla="*/ 494195 h 3147913"/>
              <a:gd name="connsiteX1901" fmla="*/ 4041141 w 4963367"/>
              <a:gd name="connsiteY1901" fmla="*/ 500478 h 3147913"/>
              <a:gd name="connsiteX1902" fmla="*/ 3986335 w 4963367"/>
              <a:gd name="connsiteY1902" fmla="*/ 575877 h 3147913"/>
              <a:gd name="connsiteX1903" fmla="*/ 4009522 w 4963367"/>
              <a:gd name="connsiteY1903" fmla="*/ 546555 h 3147913"/>
              <a:gd name="connsiteX1904" fmla="*/ 3971580 w 4963367"/>
              <a:gd name="connsiteY1904" fmla="*/ 546555 h 3147913"/>
              <a:gd name="connsiteX1905" fmla="*/ 3986335 w 4963367"/>
              <a:gd name="connsiteY1905" fmla="*/ 592633 h 3147913"/>
              <a:gd name="connsiteX1906" fmla="*/ 4074867 w 4963367"/>
              <a:gd name="connsiteY1906" fmla="*/ 561216 h 3147913"/>
              <a:gd name="connsiteX1907" fmla="*/ 4165508 w 4963367"/>
              <a:gd name="connsiteY1907" fmla="*/ 577972 h 3147913"/>
              <a:gd name="connsiteX1908" fmla="*/ 4207666 w 4963367"/>
              <a:gd name="connsiteY1908" fmla="*/ 712015 h 3147913"/>
              <a:gd name="connsiteX1909" fmla="*/ 4125457 w 4963367"/>
              <a:gd name="connsiteY1909" fmla="*/ 774848 h 3147913"/>
              <a:gd name="connsiteX1910" fmla="*/ 4060112 w 4963367"/>
              <a:gd name="connsiteY1910" fmla="*/ 741337 h 3147913"/>
              <a:gd name="connsiteX1911" fmla="*/ 4087515 w 4963367"/>
              <a:gd name="connsiteY1911" fmla="*/ 718298 h 3147913"/>
              <a:gd name="connsiteX1912" fmla="*/ 4091731 w 4963367"/>
              <a:gd name="connsiteY1912" fmla="*/ 682693 h 3147913"/>
              <a:gd name="connsiteX1913" fmla="*/ 4051680 w 4963367"/>
              <a:gd name="connsiteY1913" fmla="*/ 691071 h 3147913"/>
              <a:gd name="connsiteX1914" fmla="*/ 4049572 w 4963367"/>
              <a:gd name="connsiteY1914" fmla="*/ 745526 h 3147913"/>
              <a:gd name="connsiteX1915" fmla="*/ 4161292 w 4963367"/>
              <a:gd name="connsiteY1915" fmla="*/ 781131 h 3147913"/>
              <a:gd name="connsiteX1916" fmla="*/ 4247717 w 4963367"/>
              <a:gd name="connsiteY1916" fmla="*/ 450212 h 3147913"/>
              <a:gd name="connsiteX1917" fmla="*/ 3467547 w 4963367"/>
              <a:gd name="connsiteY1917" fmla="*/ 450212 h 3147913"/>
              <a:gd name="connsiteX1918" fmla="*/ 3480194 w 4963367"/>
              <a:gd name="connsiteY1918" fmla="*/ 586349 h 3147913"/>
              <a:gd name="connsiteX1919" fmla="*/ 3402201 w 4963367"/>
              <a:gd name="connsiteY1919" fmla="*/ 806264 h 3147913"/>
              <a:gd name="connsiteX1920" fmla="*/ 3191410 w 4963367"/>
              <a:gd name="connsiteY1920" fmla="*/ 789509 h 3147913"/>
              <a:gd name="connsiteX1921" fmla="*/ 3220920 w 4963367"/>
              <a:gd name="connsiteY1921" fmla="*/ 659654 h 3147913"/>
              <a:gd name="connsiteX1922" fmla="*/ 3157683 w 4963367"/>
              <a:gd name="connsiteY1922" fmla="*/ 653371 h 3147913"/>
              <a:gd name="connsiteX1923" fmla="*/ 3062827 w 4963367"/>
              <a:gd name="connsiteY1923" fmla="*/ 657560 h 3147913"/>
              <a:gd name="connsiteX1924" fmla="*/ 2995373 w 4963367"/>
              <a:gd name="connsiteY1924" fmla="*/ 674315 h 3147913"/>
              <a:gd name="connsiteX1925" fmla="*/ 3037532 w 4963367"/>
              <a:gd name="connsiteY1925" fmla="*/ 787414 h 3147913"/>
              <a:gd name="connsiteX1926" fmla="*/ 3060719 w 4963367"/>
              <a:gd name="connsiteY1926" fmla="*/ 749714 h 3147913"/>
              <a:gd name="connsiteX1927" fmla="*/ 3098661 w 4963367"/>
              <a:gd name="connsiteY1927" fmla="*/ 812547 h 3147913"/>
              <a:gd name="connsiteX1928" fmla="*/ 3180870 w 4963367"/>
              <a:gd name="connsiteY1928" fmla="*/ 860719 h 3147913"/>
              <a:gd name="connsiteX1929" fmla="*/ 3412741 w 4963367"/>
              <a:gd name="connsiteY1929" fmla="*/ 839775 h 3147913"/>
              <a:gd name="connsiteX1930" fmla="*/ 3182978 w 4963367"/>
              <a:gd name="connsiteY1930" fmla="*/ 848152 h 3147913"/>
              <a:gd name="connsiteX1931" fmla="*/ 3107093 w 4963367"/>
              <a:gd name="connsiteY1931" fmla="*/ 799981 h 3147913"/>
              <a:gd name="connsiteX1932" fmla="*/ 3079690 w 4963367"/>
              <a:gd name="connsiteY1932" fmla="*/ 751809 h 3147913"/>
              <a:gd name="connsiteX1933" fmla="*/ 3026992 w 4963367"/>
              <a:gd name="connsiteY1933" fmla="*/ 730865 h 3147913"/>
              <a:gd name="connsiteX1934" fmla="*/ 3045963 w 4963367"/>
              <a:gd name="connsiteY1934" fmla="*/ 764375 h 3147913"/>
              <a:gd name="connsiteX1935" fmla="*/ 3008021 w 4963367"/>
              <a:gd name="connsiteY1935" fmla="*/ 781131 h 3147913"/>
              <a:gd name="connsiteX1936" fmla="*/ 2991157 w 4963367"/>
              <a:gd name="connsiteY1936" fmla="*/ 712015 h 3147913"/>
              <a:gd name="connsiteX1937" fmla="*/ 3067042 w 4963367"/>
              <a:gd name="connsiteY1937" fmla="*/ 670126 h 3147913"/>
              <a:gd name="connsiteX1938" fmla="*/ 3153467 w 4963367"/>
              <a:gd name="connsiteY1938" fmla="*/ 661749 h 3147913"/>
              <a:gd name="connsiteX1939" fmla="*/ 3239892 w 4963367"/>
              <a:gd name="connsiteY1939" fmla="*/ 743431 h 3147913"/>
              <a:gd name="connsiteX1940" fmla="*/ 3174546 w 4963367"/>
              <a:gd name="connsiteY1940" fmla="*/ 745526 h 3147913"/>
              <a:gd name="connsiteX1941" fmla="*/ 3206165 w 4963367"/>
              <a:gd name="connsiteY1941" fmla="*/ 722487 h 3147913"/>
              <a:gd name="connsiteX1942" fmla="*/ 3187194 w 4963367"/>
              <a:gd name="connsiteY1942" fmla="*/ 802075 h 3147913"/>
              <a:gd name="connsiteX1943" fmla="*/ 3355827 w 4963367"/>
              <a:gd name="connsiteY1943" fmla="*/ 835586 h 3147913"/>
              <a:gd name="connsiteX1944" fmla="*/ 3446467 w 4963367"/>
              <a:gd name="connsiteY1944" fmla="*/ 793697 h 3147913"/>
              <a:gd name="connsiteX1945" fmla="*/ 3486518 w 4963367"/>
              <a:gd name="connsiteY1945" fmla="*/ 554933 h 3147913"/>
              <a:gd name="connsiteX1946" fmla="*/ 3509705 w 4963367"/>
              <a:gd name="connsiteY1946" fmla="*/ 628238 h 3147913"/>
              <a:gd name="connsiteX1947" fmla="*/ 3503381 w 4963367"/>
              <a:gd name="connsiteY1947" fmla="*/ 774848 h 3147913"/>
              <a:gd name="connsiteX1948" fmla="*/ 3427496 w 4963367"/>
              <a:gd name="connsiteY1948" fmla="*/ 856530 h 3147913"/>
              <a:gd name="connsiteX1949" fmla="*/ 3315777 w 4963367"/>
              <a:gd name="connsiteY1949" fmla="*/ 890041 h 3147913"/>
              <a:gd name="connsiteX1950" fmla="*/ 3016452 w 4963367"/>
              <a:gd name="connsiteY1950" fmla="*/ 835586 h 3147913"/>
              <a:gd name="connsiteX1951" fmla="*/ 2927920 w 4963367"/>
              <a:gd name="connsiteY1951" fmla="*/ 722487 h 3147913"/>
              <a:gd name="connsiteX1952" fmla="*/ 2892085 w 4963367"/>
              <a:gd name="connsiteY1952" fmla="*/ 691071 h 3147913"/>
              <a:gd name="connsiteX1953" fmla="*/ 2864682 w 4963367"/>
              <a:gd name="connsiteY1953" fmla="*/ 709920 h 3147913"/>
              <a:gd name="connsiteX1954" fmla="*/ 2868898 w 4963367"/>
              <a:gd name="connsiteY1954" fmla="*/ 741337 h 3147913"/>
              <a:gd name="connsiteX1955" fmla="*/ 2913165 w 4963367"/>
              <a:gd name="connsiteY1955" fmla="*/ 714109 h 3147913"/>
              <a:gd name="connsiteX1956" fmla="*/ 2917380 w 4963367"/>
              <a:gd name="connsiteY1956" fmla="*/ 753903 h 3147913"/>
              <a:gd name="connsiteX1957" fmla="*/ 2811985 w 4963367"/>
              <a:gd name="connsiteY1957" fmla="*/ 766470 h 3147913"/>
              <a:gd name="connsiteX1958" fmla="*/ 2803553 w 4963367"/>
              <a:gd name="connsiteY1958" fmla="*/ 682693 h 3147913"/>
              <a:gd name="connsiteX1959" fmla="*/ 2784582 w 4963367"/>
              <a:gd name="connsiteY1959" fmla="*/ 619860 h 3147913"/>
              <a:gd name="connsiteX1960" fmla="*/ 2837280 w 4963367"/>
              <a:gd name="connsiteY1960" fmla="*/ 584255 h 3147913"/>
              <a:gd name="connsiteX1961" fmla="*/ 2925812 w 4963367"/>
              <a:gd name="connsiteY1961" fmla="*/ 544461 h 3147913"/>
              <a:gd name="connsiteX1962" fmla="*/ 2972186 w 4963367"/>
              <a:gd name="connsiteY1962" fmla="*/ 624049 h 3147913"/>
              <a:gd name="connsiteX1963" fmla="*/ 3020668 w 4963367"/>
              <a:gd name="connsiteY1963" fmla="*/ 580066 h 3147913"/>
              <a:gd name="connsiteX1964" fmla="*/ 2986942 w 4963367"/>
              <a:gd name="connsiteY1964" fmla="*/ 544461 h 3147913"/>
              <a:gd name="connsiteX1965" fmla="*/ 2967970 w 4963367"/>
              <a:gd name="connsiteY1965" fmla="*/ 559122 h 3147913"/>
              <a:gd name="connsiteX1966" fmla="*/ 2993265 w 4963367"/>
              <a:gd name="connsiteY1966" fmla="*/ 607294 h 3147913"/>
              <a:gd name="connsiteX1967" fmla="*/ 2946891 w 4963367"/>
              <a:gd name="connsiteY1967" fmla="*/ 527705 h 3147913"/>
              <a:gd name="connsiteX1968" fmla="*/ 2986942 w 4963367"/>
              <a:gd name="connsiteY1968" fmla="*/ 498384 h 3147913"/>
              <a:gd name="connsiteX1969" fmla="*/ 3058611 w 4963367"/>
              <a:gd name="connsiteY1969" fmla="*/ 500478 h 3147913"/>
              <a:gd name="connsiteX1970" fmla="*/ 3109201 w 4963367"/>
              <a:gd name="connsiteY1970" fmla="*/ 460684 h 3147913"/>
              <a:gd name="connsiteX1971" fmla="*/ 3189302 w 4963367"/>
              <a:gd name="connsiteY1971" fmla="*/ 494195 h 3147913"/>
              <a:gd name="connsiteX1972" fmla="*/ 3260971 w 4963367"/>
              <a:gd name="connsiteY1972" fmla="*/ 500478 h 3147913"/>
              <a:gd name="connsiteX1973" fmla="*/ 3206165 w 4963367"/>
              <a:gd name="connsiteY1973" fmla="*/ 575877 h 3147913"/>
              <a:gd name="connsiteX1974" fmla="*/ 3229352 w 4963367"/>
              <a:gd name="connsiteY1974" fmla="*/ 546555 h 3147913"/>
              <a:gd name="connsiteX1975" fmla="*/ 3191410 w 4963367"/>
              <a:gd name="connsiteY1975" fmla="*/ 546555 h 3147913"/>
              <a:gd name="connsiteX1976" fmla="*/ 3206165 w 4963367"/>
              <a:gd name="connsiteY1976" fmla="*/ 592633 h 3147913"/>
              <a:gd name="connsiteX1977" fmla="*/ 3294697 w 4963367"/>
              <a:gd name="connsiteY1977" fmla="*/ 561216 h 3147913"/>
              <a:gd name="connsiteX1978" fmla="*/ 3385338 w 4963367"/>
              <a:gd name="connsiteY1978" fmla="*/ 577972 h 3147913"/>
              <a:gd name="connsiteX1979" fmla="*/ 3427496 w 4963367"/>
              <a:gd name="connsiteY1979" fmla="*/ 712015 h 3147913"/>
              <a:gd name="connsiteX1980" fmla="*/ 3345287 w 4963367"/>
              <a:gd name="connsiteY1980" fmla="*/ 774848 h 3147913"/>
              <a:gd name="connsiteX1981" fmla="*/ 3279942 w 4963367"/>
              <a:gd name="connsiteY1981" fmla="*/ 741337 h 3147913"/>
              <a:gd name="connsiteX1982" fmla="*/ 3307345 w 4963367"/>
              <a:gd name="connsiteY1982" fmla="*/ 718298 h 3147913"/>
              <a:gd name="connsiteX1983" fmla="*/ 3311561 w 4963367"/>
              <a:gd name="connsiteY1983" fmla="*/ 682693 h 3147913"/>
              <a:gd name="connsiteX1984" fmla="*/ 3271510 w 4963367"/>
              <a:gd name="connsiteY1984" fmla="*/ 691071 h 3147913"/>
              <a:gd name="connsiteX1985" fmla="*/ 3269402 w 4963367"/>
              <a:gd name="connsiteY1985" fmla="*/ 745526 h 3147913"/>
              <a:gd name="connsiteX1986" fmla="*/ 3381122 w 4963367"/>
              <a:gd name="connsiteY1986" fmla="*/ 781131 h 3147913"/>
              <a:gd name="connsiteX1987" fmla="*/ 3467547 w 4963367"/>
              <a:gd name="connsiteY1987" fmla="*/ 450212 h 3147913"/>
              <a:gd name="connsiteX1988" fmla="*/ 4546629 w 4963367"/>
              <a:gd name="connsiteY1988" fmla="*/ 0 h 3147913"/>
              <a:gd name="connsiteX1989" fmla="*/ 4559276 w 4963367"/>
              <a:gd name="connsiteY1989" fmla="*/ 136137 h 3147913"/>
              <a:gd name="connsiteX1990" fmla="*/ 4481283 w 4963367"/>
              <a:gd name="connsiteY1990" fmla="*/ 356052 h 3147913"/>
              <a:gd name="connsiteX1991" fmla="*/ 4270492 w 4963367"/>
              <a:gd name="connsiteY1991" fmla="*/ 339297 h 3147913"/>
              <a:gd name="connsiteX1992" fmla="*/ 4300002 w 4963367"/>
              <a:gd name="connsiteY1992" fmla="*/ 209442 h 3147913"/>
              <a:gd name="connsiteX1993" fmla="*/ 4236765 w 4963367"/>
              <a:gd name="connsiteY1993" fmla="*/ 203159 h 3147913"/>
              <a:gd name="connsiteX1994" fmla="*/ 4141909 w 4963367"/>
              <a:gd name="connsiteY1994" fmla="*/ 207348 h 3147913"/>
              <a:gd name="connsiteX1995" fmla="*/ 4074455 w 4963367"/>
              <a:gd name="connsiteY1995" fmla="*/ 224103 h 3147913"/>
              <a:gd name="connsiteX1996" fmla="*/ 4116614 w 4963367"/>
              <a:gd name="connsiteY1996" fmla="*/ 337202 h 3147913"/>
              <a:gd name="connsiteX1997" fmla="*/ 4139801 w 4963367"/>
              <a:gd name="connsiteY1997" fmla="*/ 299502 h 3147913"/>
              <a:gd name="connsiteX1998" fmla="*/ 4177743 w 4963367"/>
              <a:gd name="connsiteY1998" fmla="*/ 362335 h 3147913"/>
              <a:gd name="connsiteX1999" fmla="*/ 4259952 w 4963367"/>
              <a:gd name="connsiteY1999" fmla="*/ 410507 h 3147913"/>
              <a:gd name="connsiteX2000" fmla="*/ 4491823 w 4963367"/>
              <a:gd name="connsiteY2000" fmla="*/ 389563 h 3147913"/>
              <a:gd name="connsiteX2001" fmla="*/ 4262060 w 4963367"/>
              <a:gd name="connsiteY2001" fmla="*/ 397940 h 3147913"/>
              <a:gd name="connsiteX2002" fmla="*/ 4186175 w 4963367"/>
              <a:gd name="connsiteY2002" fmla="*/ 349769 h 3147913"/>
              <a:gd name="connsiteX2003" fmla="*/ 4158772 w 4963367"/>
              <a:gd name="connsiteY2003" fmla="*/ 301597 h 3147913"/>
              <a:gd name="connsiteX2004" fmla="*/ 4106074 w 4963367"/>
              <a:gd name="connsiteY2004" fmla="*/ 280653 h 3147913"/>
              <a:gd name="connsiteX2005" fmla="*/ 4125045 w 4963367"/>
              <a:gd name="connsiteY2005" fmla="*/ 314163 h 3147913"/>
              <a:gd name="connsiteX2006" fmla="*/ 4087103 w 4963367"/>
              <a:gd name="connsiteY2006" fmla="*/ 330919 h 3147913"/>
              <a:gd name="connsiteX2007" fmla="*/ 4070239 w 4963367"/>
              <a:gd name="connsiteY2007" fmla="*/ 261803 h 3147913"/>
              <a:gd name="connsiteX2008" fmla="*/ 4146124 w 4963367"/>
              <a:gd name="connsiteY2008" fmla="*/ 219914 h 3147913"/>
              <a:gd name="connsiteX2009" fmla="*/ 4232549 w 4963367"/>
              <a:gd name="connsiteY2009" fmla="*/ 211537 h 3147913"/>
              <a:gd name="connsiteX2010" fmla="*/ 4318974 w 4963367"/>
              <a:gd name="connsiteY2010" fmla="*/ 293219 h 3147913"/>
              <a:gd name="connsiteX2011" fmla="*/ 4253628 w 4963367"/>
              <a:gd name="connsiteY2011" fmla="*/ 295314 h 3147913"/>
              <a:gd name="connsiteX2012" fmla="*/ 4285247 w 4963367"/>
              <a:gd name="connsiteY2012" fmla="*/ 272275 h 3147913"/>
              <a:gd name="connsiteX2013" fmla="*/ 4266276 w 4963367"/>
              <a:gd name="connsiteY2013" fmla="*/ 351863 h 3147913"/>
              <a:gd name="connsiteX2014" fmla="*/ 4434909 w 4963367"/>
              <a:gd name="connsiteY2014" fmla="*/ 385374 h 3147913"/>
              <a:gd name="connsiteX2015" fmla="*/ 4525549 w 4963367"/>
              <a:gd name="connsiteY2015" fmla="*/ 343485 h 3147913"/>
              <a:gd name="connsiteX2016" fmla="*/ 4565600 w 4963367"/>
              <a:gd name="connsiteY2016" fmla="*/ 104721 h 3147913"/>
              <a:gd name="connsiteX2017" fmla="*/ 4588787 w 4963367"/>
              <a:gd name="connsiteY2017" fmla="*/ 178026 h 3147913"/>
              <a:gd name="connsiteX2018" fmla="*/ 4582463 w 4963367"/>
              <a:gd name="connsiteY2018" fmla="*/ 324636 h 3147913"/>
              <a:gd name="connsiteX2019" fmla="*/ 4506578 w 4963367"/>
              <a:gd name="connsiteY2019" fmla="*/ 406318 h 3147913"/>
              <a:gd name="connsiteX2020" fmla="*/ 4394859 w 4963367"/>
              <a:gd name="connsiteY2020" fmla="*/ 439829 h 3147913"/>
              <a:gd name="connsiteX2021" fmla="*/ 4095534 w 4963367"/>
              <a:gd name="connsiteY2021" fmla="*/ 385374 h 3147913"/>
              <a:gd name="connsiteX2022" fmla="*/ 4007002 w 4963367"/>
              <a:gd name="connsiteY2022" fmla="*/ 272275 h 3147913"/>
              <a:gd name="connsiteX2023" fmla="*/ 3971167 w 4963367"/>
              <a:gd name="connsiteY2023" fmla="*/ 240859 h 3147913"/>
              <a:gd name="connsiteX2024" fmla="*/ 3943764 w 4963367"/>
              <a:gd name="connsiteY2024" fmla="*/ 259708 h 3147913"/>
              <a:gd name="connsiteX2025" fmla="*/ 3947980 w 4963367"/>
              <a:gd name="connsiteY2025" fmla="*/ 291125 h 3147913"/>
              <a:gd name="connsiteX2026" fmla="*/ 3992247 w 4963367"/>
              <a:gd name="connsiteY2026" fmla="*/ 263897 h 3147913"/>
              <a:gd name="connsiteX2027" fmla="*/ 3996462 w 4963367"/>
              <a:gd name="connsiteY2027" fmla="*/ 303691 h 3147913"/>
              <a:gd name="connsiteX2028" fmla="*/ 3891067 w 4963367"/>
              <a:gd name="connsiteY2028" fmla="*/ 316258 h 3147913"/>
              <a:gd name="connsiteX2029" fmla="*/ 3882635 w 4963367"/>
              <a:gd name="connsiteY2029" fmla="*/ 232481 h 3147913"/>
              <a:gd name="connsiteX2030" fmla="*/ 3863664 w 4963367"/>
              <a:gd name="connsiteY2030" fmla="*/ 169648 h 3147913"/>
              <a:gd name="connsiteX2031" fmla="*/ 3916362 w 4963367"/>
              <a:gd name="connsiteY2031" fmla="*/ 134043 h 3147913"/>
              <a:gd name="connsiteX2032" fmla="*/ 4004894 w 4963367"/>
              <a:gd name="connsiteY2032" fmla="*/ 94249 h 3147913"/>
              <a:gd name="connsiteX2033" fmla="*/ 4051268 w 4963367"/>
              <a:gd name="connsiteY2033" fmla="*/ 173837 h 3147913"/>
              <a:gd name="connsiteX2034" fmla="*/ 4099750 w 4963367"/>
              <a:gd name="connsiteY2034" fmla="*/ 129854 h 3147913"/>
              <a:gd name="connsiteX2035" fmla="*/ 4066024 w 4963367"/>
              <a:gd name="connsiteY2035" fmla="*/ 94249 h 3147913"/>
              <a:gd name="connsiteX2036" fmla="*/ 4047052 w 4963367"/>
              <a:gd name="connsiteY2036" fmla="*/ 108910 h 3147913"/>
              <a:gd name="connsiteX2037" fmla="*/ 4072347 w 4963367"/>
              <a:gd name="connsiteY2037" fmla="*/ 157082 h 3147913"/>
              <a:gd name="connsiteX2038" fmla="*/ 4025973 w 4963367"/>
              <a:gd name="connsiteY2038" fmla="*/ 77494 h 3147913"/>
              <a:gd name="connsiteX2039" fmla="*/ 4066024 w 4963367"/>
              <a:gd name="connsiteY2039" fmla="*/ 48172 h 3147913"/>
              <a:gd name="connsiteX2040" fmla="*/ 4137693 w 4963367"/>
              <a:gd name="connsiteY2040" fmla="*/ 50266 h 3147913"/>
              <a:gd name="connsiteX2041" fmla="*/ 4188283 w 4963367"/>
              <a:gd name="connsiteY2041" fmla="*/ 10472 h 3147913"/>
              <a:gd name="connsiteX2042" fmla="*/ 4268384 w 4963367"/>
              <a:gd name="connsiteY2042" fmla="*/ 43983 h 3147913"/>
              <a:gd name="connsiteX2043" fmla="*/ 4340053 w 4963367"/>
              <a:gd name="connsiteY2043" fmla="*/ 50266 h 3147913"/>
              <a:gd name="connsiteX2044" fmla="*/ 4285247 w 4963367"/>
              <a:gd name="connsiteY2044" fmla="*/ 125665 h 3147913"/>
              <a:gd name="connsiteX2045" fmla="*/ 4308434 w 4963367"/>
              <a:gd name="connsiteY2045" fmla="*/ 96343 h 3147913"/>
              <a:gd name="connsiteX2046" fmla="*/ 4270492 w 4963367"/>
              <a:gd name="connsiteY2046" fmla="*/ 96343 h 3147913"/>
              <a:gd name="connsiteX2047" fmla="*/ 4285247 w 4963367"/>
              <a:gd name="connsiteY2047" fmla="*/ 142421 h 3147913"/>
              <a:gd name="connsiteX2048" fmla="*/ 4373779 w 4963367"/>
              <a:gd name="connsiteY2048" fmla="*/ 111004 h 3147913"/>
              <a:gd name="connsiteX2049" fmla="*/ 4464420 w 4963367"/>
              <a:gd name="connsiteY2049" fmla="*/ 127760 h 3147913"/>
              <a:gd name="connsiteX2050" fmla="*/ 4506578 w 4963367"/>
              <a:gd name="connsiteY2050" fmla="*/ 261803 h 3147913"/>
              <a:gd name="connsiteX2051" fmla="*/ 4424369 w 4963367"/>
              <a:gd name="connsiteY2051" fmla="*/ 324636 h 3147913"/>
              <a:gd name="connsiteX2052" fmla="*/ 4359024 w 4963367"/>
              <a:gd name="connsiteY2052" fmla="*/ 291125 h 3147913"/>
              <a:gd name="connsiteX2053" fmla="*/ 4386427 w 4963367"/>
              <a:gd name="connsiteY2053" fmla="*/ 268086 h 3147913"/>
              <a:gd name="connsiteX2054" fmla="*/ 4390643 w 4963367"/>
              <a:gd name="connsiteY2054" fmla="*/ 232481 h 3147913"/>
              <a:gd name="connsiteX2055" fmla="*/ 4350592 w 4963367"/>
              <a:gd name="connsiteY2055" fmla="*/ 240859 h 3147913"/>
              <a:gd name="connsiteX2056" fmla="*/ 4348484 w 4963367"/>
              <a:gd name="connsiteY2056" fmla="*/ 295314 h 3147913"/>
              <a:gd name="connsiteX2057" fmla="*/ 4460204 w 4963367"/>
              <a:gd name="connsiteY2057" fmla="*/ 330919 h 3147913"/>
              <a:gd name="connsiteX2058" fmla="*/ 4546629 w 4963367"/>
              <a:gd name="connsiteY2058" fmla="*/ 0 h 3147913"/>
            </a:gdLst>
            <a:ahLst/>
            <a:cxnLst/>
            <a:rect l="l" t="t" r="r" b="b"/>
            <a:pathLst>
              <a:path w="4963367" h="3147913">
                <a:moveTo>
                  <a:pt x="4313497" y="2701272"/>
                </a:moveTo>
                <a:cubicBezTo>
                  <a:pt x="4313497" y="2701272"/>
                  <a:pt x="4321928" y="2793427"/>
                  <a:pt x="4326144" y="2837410"/>
                </a:cubicBezTo>
                <a:cubicBezTo>
                  <a:pt x="4334576" y="2931659"/>
                  <a:pt x="4343007" y="3011247"/>
                  <a:pt x="4248151" y="3057324"/>
                </a:cubicBezTo>
                <a:cubicBezTo>
                  <a:pt x="4174374" y="3090835"/>
                  <a:pt x="4106921" y="3086646"/>
                  <a:pt x="4037360" y="3040569"/>
                </a:cubicBezTo>
                <a:cubicBezTo>
                  <a:pt x="4113245" y="3040569"/>
                  <a:pt x="4117460" y="2942131"/>
                  <a:pt x="4066870" y="2910715"/>
                </a:cubicBezTo>
                <a:cubicBezTo>
                  <a:pt x="4047899" y="2900243"/>
                  <a:pt x="4020496" y="2896054"/>
                  <a:pt x="4003633" y="2904431"/>
                </a:cubicBezTo>
                <a:cubicBezTo>
                  <a:pt x="3978338" y="2883487"/>
                  <a:pt x="3925640" y="2881393"/>
                  <a:pt x="3908777" y="2908620"/>
                </a:cubicBezTo>
                <a:cubicBezTo>
                  <a:pt x="3894021" y="2904431"/>
                  <a:pt x="3856079" y="2910715"/>
                  <a:pt x="3841323" y="2925376"/>
                </a:cubicBezTo>
                <a:cubicBezTo>
                  <a:pt x="3803381" y="2965170"/>
                  <a:pt x="3813920" y="3071985"/>
                  <a:pt x="3883482" y="3038475"/>
                </a:cubicBezTo>
                <a:cubicBezTo>
                  <a:pt x="3904561" y="3028002"/>
                  <a:pt x="3902453" y="3017530"/>
                  <a:pt x="3906669" y="3000775"/>
                </a:cubicBezTo>
                <a:cubicBezTo>
                  <a:pt x="3921424" y="3030097"/>
                  <a:pt x="3938287" y="3055230"/>
                  <a:pt x="3944611" y="3063608"/>
                </a:cubicBezTo>
                <a:cubicBezTo>
                  <a:pt x="3967798" y="3090835"/>
                  <a:pt x="3990985" y="3103402"/>
                  <a:pt x="4026820" y="3111779"/>
                </a:cubicBezTo>
                <a:cubicBezTo>
                  <a:pt x="4090057" y="3126440"/>
                  <a:pt x="4212317" y="3124346"/>
                  <a:pt x="4258691" y="3090835"/>
                </a:cubicBezTo>
                <a:cubicBezTo>
                  <a:pt x="4189130" y="3105496"/>
                  <a:pt x="4104813" y="3118063"/>
                  <a:pt x="4028928" y="3099213"/>
                </a:cubicBezTo>
                <a:cubicBezTo>
                  <a:pt x="3993093" y="3092930"/>
                  <a:pt x="3963582" y="3063608"/>
                  <a:pt x="3953043" y="3051041"/>
                </a:cubicBezTo>
                <a:cubicBezTo>
                  <a:pt x="3944611" y="3040569"/>
                  <a:pt x="3934072" y="3019625"/>
                  <a:pt x="3925640" y="3002869"/>
                </a:cubicBezTo>
                <a:cubicBezTo>
                  <a:pt x="3910885" y="2977736"/>
                  <a:pt x="3891913" y="2977736"/>
                  <a:pt x="3872942" y="2981925"/>
                </a:cubicBezTo>
                <a:cubicBezTo>
                  <a:pt x="3887697" y="2988208"/>
                  <a:pt x="3902453" y="2998681"/>
                  <a:pt x="3891913" y="3015436"/>
                </a:cubicBezTo>
                <a:cubicBezTo>
                  <a:pt x="3885590" y="3025908"/>
                  <a:pt x="3870834" y="3038475"/>
                  <a:pt x="3853971" y="3032191"/>
                </a:cubicBezTo>
                <a:cubicBezTo>
                  <a:pt x="3828676" y="3021719"/>
                  <a:pt x="3830784" y="2984020"/>
                  <a:pt x="3837107" y="2963075"/>
                </a:cubicBezTo>
                <a:cubicBezTo>
                  <a:pt x="3847647" y="2925376"/>
                  <a:pt x="3887697" y="2912809"/>
                  <a:pt x="3912992" y="2921187"/>
                </a:cubicBezTo>
                <a:cubicBezTo>
                  <a:pt x="3936180" y="2891865"/>
                  <a:pt x="3974122" y="2893959"/>
                  <a:pt x="3999417" y="2912809"/>
                </a:cubicBezTo>
                <a:cubicBezTo>
                  <a:pt x="4054223" y="2904431"/>
                  <a:pt x="4100597" y="2933753"/>
                  <a:pt x="4085842" y="2994492"/>
                </a:cubicBezTo>
                <a:cubicBezTo>
                  <a:pt x="4075302" y="3036380"/>
                  <a:pt x="4018388" y="3040569"/>
                  <a:pt x="4020496" y="2996586"/>
                </a:cubicBezTo>
                <a:cubicBezTo>
                  <a:pt x="4024712" y="2988208"/>
                  <a:pt x="4037360" y="2977736"/>
                  <a:pt x="4052115" y="2973547"/>
                </a:cubicBezTo>
                <a:cubicBezTo>
                  <a:pt x="3986770" y="2963075"/>
                  <a:pt x="4003633" y="3030097"/>
                  <a:pt x="4033144" y="3053136"/>
                </a:cubicBezTo>
                <a:cubicBezTo>
                  <a:pt x="4068978" y="3080363"/>
                  <a:pt x="4136432" y="3099213"/>
                  <a:pt x="4201777" y="3086646"/>
                </a:cubicBezTo>
                <a:cubicBezTo>
                  <a:pt x="4231288" y="3082458"/>
                  <a:pt x="4262907" y="3067797"/>
                  <a:pt x="4292417" y="3044758"/>
                </a:cubicBezTo>
                <a:cubicBezTo>
                  <a:pt x="4355655" y="2994492"/>
                  <a:pt x="4351439" y="2923281"/>
                  <a:pt x="4332468" y="2805993"/>
                </a:cubicBezTo>
                <a:cubicBezTo>
                  <a:pt x="4338792" y="2814371"/>
                  <a:pt x="4355655" y="2866732"/>
                  <a:pt x="4355655" y="2879298"/>
                </a:cubicBezTo>
                <a:cubicBezTo>
                  <a:pt x="4359871" y="2904431"/>
                  <a:pt x="4378842" y="2967264"/>
                  <a:pt x="4349331" y="3025908"/>
                </a:cubicBezTo>
                <a:cubicBezTo>
                  <a:pt x="4332468" y="3061513"/>
                  <a:pt x="4307173" y="3084552"/>
                  <a:pt x="4273446" y="3107591"/>
                </a:cubicBezTo>
                <a:cubicBezTo>
                  <a:pt x="4258691" y="3118063"/>
                  <a:pt x="4214424" y="3132724"/>
                  <a:pt x="4161727" y="3141101"/>
                </a:cubicBezTo>
                <a:cubicBezTo>
                  <a:pt x="4045791" y="3159951"/>
                  <a:pt x="3946719" y="3139007"/>
                  <a:pt x="3862402" y="3086646"/>
                </a:cubicBezTo>
                <a:cubicBezTo>
                  <a:pt x="3822352" y="3061513"/>
                  <a:pt x="3778086" y="3021719"/>
                  <a:pt x="3773870" y="2973547"/>
                </a:cubicBezTo>
                <a:cubicBezTo>
                  <a:pt x="3771762" y="2954698"/>
                  <a:pt x="3752791" y="2940037"/>
                  <a:pt x="3738035" y="2942131"/>
                </a:cubicBezTo>
                <a:cubicBezTo>
                  <a:pt x="3727496" y="2942131"/>
                  <a:pt x="3714848" y="2946320"/>
                  <a:pt x="3710632" y="2960981"/>
                </a:cubicBezTo>
                <a:cubicBezTo>
                  <a:pt x="3704309" y="2975642"/>
                  <a:pt x="3714848" y="2992397"/>
                  <a:pt x="3714848" y="2992397"/>
                </a:cubicBezTo>
                <a:cubicBezTo>
                  <a:pt x="3716956" y="2954698"/>
                  <a:pt x="3738035" y="2950509"/>
                  <a:pt x="3759115" y="2965170"/>
                </a:cubicBezTo>
                <a:cubicBezTo>
                  <a:pt x="3767546" y="2979831"/>
                  <a:pt x="3763330" y="3004964"/>
                  <a:pt x="3763330" y="3004964"/>
                </a:cubicBezTo>
                <a:cubicBezTo>
                  <a:pt x="3748575" y="3042663"/>
                  <a:pt x="3693769" y="3046852"/>
                  <a:pt x="3657935" y="3017530"/>
                </a:cubicBezTo>
                <a:cubicBezTo>
                  <a:pt x="3626316" y="2990303"/>
                  <a:pt x="3634747" y="2952603"/>
                  <a:pt x="3649503" y="2933753"/>
                </a:cubicBezTo>
                <a:cubicBezTo>
                  <a:pt x="3636855" y="2923281"/>
                  <a:pt x="3622100" y="2900243"/>
                  <a:pt x="3630532" y="2870921"/>
                </a:cubicBezTo>
                <a:cubicBezTo>
                  <a:pt x="3634747" y="2854165"/>
                  <a:pt x="3660042" y="2839504"/>
                  <a:pt x="3683230" y="2835315"/>
                </a:cubicBezTo>
                <a:cubicBezTo>
                  <a:pt x="3695877" y="2785049"/>
                  <a:pt x="3742251" y="2785049"/>
                  <a:pt x="3771762" y="2795521"/>
                </a:cubicBezTo>
                <a:cubicBezTo>
                  <a:pt x="3767546" y="2839504"/>
                  <a:pt x="3775978" y="2875109"/>
                  <a:pt x="3818136" y="2875109"/>
                </a:cubicBezTo>
                <a:cubicBezTo>
                  <a:pt x="3847647" y="2875109"/>
                  <a:pt x="3866618" y="2856260"/>
                  <a:pt x="3866618" y="2831127"/>
                </a:cubicBezTo>
                <a:cubicBezTo>
                  <a:pt x="3868726" y="2803899"/>
                  <a:pt x="3845539" y="2795521"/>
                  <a:pt x="3832892" y="2795521"/>
                </a:cubicBezTo>
                <a:cubicBezTo>
                  <a:pt x="3822352" y="2795521"/>
                  <a:pt x="3816028" y="2805993"/>
                  <a:pt x="3813920" y="2810182"/>
                </a:cubicBezTo>
                <a:cubicBezTo>
                  <a:pt x="3856079" y="2795521"/>
                  <a:pt x="3870834" y="2839504"/>
                  <a:pt x="3839215" y="2858354"/>
                </a:cubicBezTo>
                <a:cubicBezTo>
                  <a:pt x="3794949" y="2883487"/>
                  <a:pt x="3767546" y="2822749"/>
                  <a:pt x="3792841" y="2778766"/>
                </a:cubicBezTo>
                <a:cubicBezTo>
                  <a:pt x="3799165" y="2766199"/>
                  <a:pt x="3816028" y="2755727"/>
                  <a:pt x="3832892" y="2749444"/>
                </a:cubicBezTo>
                <a:cubicBezTo>
                  <a:pt x="3847647" y="2745255"/>
                  <a:pt x="3875050" y="2741066"/>
                  <a:pt x="3904561" y="2751538"/>
                </a:cubicBezTo>
                <a:cubicBezTo>
                  <a:pt x="3915100" y="2734783"/>
                  <a:pt x="3929856" y="2715933"/>
                  <a:pt x="3955151" y="2711744"/>
                </a:cubicBezTo>
                <a:cubicBezTo>
                  <a:pt x="4005741" y="2705461"/>
                  <a:pt x="4012065" y="2741066"/>
                  <a:pt x="4035252" y="2745255"/>
                </a:cubicBezTo>
                <a:cubicBezTo>
                  <a:pt x="4060547" y="2751538"/>
                  <a:pt x="4083734" y="2734783"/>
                  <a:pt x="4106921" y="2751538"/>
                </a:cubicBezTo>
                <a:cubicBezTo>
                  <a:pt x="4172266" y="2795521"/>
                  <a:pt x="4075302" y="2868826"/>
                  <a:pt x="4052115" y="2826938"/>
                </a:cubicBezTo>
                <a:cubicBezTo>
                  <a:pt x="4033144" y="2791333"/>
                  <a:pt x="4077410" y="2801805"/>
                  <a:pt x="4075302" y="2797616"/>
                </a:cubicBezTo>
                <a:cubicBezTo>
                  <a:pt x="4064762" y="2789238"/>
                  <a:pt x="4043683" y="2785049"/>
                  <a:pt x="4037360" y="2797616"/>
                </a:cubicBezTo>
                <a:cubicBezTo>
                  <a:pt x="4028928" y="2820654"/>
                  <a:pt x="4037360" y="2837410"/>
                  <a:pt x="4052115" y="2843693"/>
                </a:cubicBezTo>
                <a:cubicBezTo>
                  <a:pt x="4100597" y="2864637"/>
                  <a:pt x="4121676" y="2822749"/>
                  <a:pt x="4140647" y="2812277"/>
                </a:cubicBezTo>
                <a:cubicBezTo>
                  <a:pt x="4165942" y="2799710"/>
                  <a:pt x="4216532" y="2820654"/>
                  <a:pt x="4231288" y="2829032"/>
                </a:cubicBezTo>
                <a:cubicBezTo>
                  <a:pt x="4279770" y="2866732"/>
                  <a:pt x="4279770" y="2937942"/>
                  <a:pt x="4273446" y="2963075"/>
                </a:cubicBezTo>
                <a:cubicBezTo>
                  <a:pt x="4262907" y="2998681"/>
                  <a:pt x="4227072" y="3023814"/>
                  <a:pt x="4191237" y="3025908"/>
                </a:cubicBezTo>
                <a:cubicBezTo>
                  <a:pt x="4168050" y="3025908"/>
                  <a:pt x="4134324" y="3011247"/>
                  <a:pt x="4125892" y="2992397"/>
                </a:cubicBezTo>
                <a:cubicBezTo>
                  <a:pt x="4100597" y="2933753"/>
                  <a:pt x="4176482" y="2925376"/>
                  <a:pt x="4153295" y="2969359"/>
                </a:cubicBezTo>
                <a:cubicBezTo>
                  <a:pt x="4170158" y="2965170"/>
                  <a:pt x="4170158" y="2937942"/>
                  <a:pt x="4157511" y="2933753"/>
                </a:cubicBezTo>
                <a:cubicBezTo>
                  <a:pt x="4146971" y="2929565"/>
                  <a:pt x="4123784" y="2931659"/>
                  <a:pt x="4117460" y="2942131"/>
                </a:cubicBezTo>
                <a:cubicBezTo>
                  <a:pt x="4109029" y="2950509"/>
                  <a:pt x="4109029" y="2979831"/>
                  <a:pt x="4115352" y="2996586"/>
                </a:cubicBezTo>
                <a:cubicBezTo>
                  <a:pt x="4130108" y="3032191"/>
                  <a:pt x="4187022" y="3048947"/>
                  <a:pt x="4227072" y="3032191"/>
                </a:cubicBezTo>
                <a:cubicBezTo>
                  <a:pt x="4351439" y="2979831"/>
                  <a:pt x="4275554" y="2814371"/>
                  <a:pt x="4313497" y="2701272"/>
                </a:cubicBezTo>
                <a:close/>
                <a:moveTo>
                  <a:pt x="3533327" y="2701272"/>
                </a:moveTo>
                <a:cubicBezTo>
                  <a:pt x="3533327" y="2701272"/>
                  <a:pt x="3541758" y="2793427"/>
                  <a:pt x="3545974" y="2837410"/>
                </a:cubicBezTo>
                <a:cubicBezTo>
                  <a:pt x="3554406" y="2931659"/>
                  <a:pt x="3562837" y="3011247"/>
                  <a:pt x="3467981" y="3057324"/>
                </a:cubicBezTo>
                <a:cubicBezTo>
                  <a:pt x="3394204" y="3090835"/>
                  <a:pt x="3326751" y="3086646"/>
                  <a:pt x="3257190" y="3040569"/>
                </a:cubicBezTo>
                <a:cubicBezTo>
                  <a:pt x="3333075" y="3040569"/>
                  <a:pt x="3337290" y="2942131"/>
                  <a:pt x="3286700" y="2910715"/>
                </a:cubicBezTo>
                <a:cubicBezTo>
                  <a:pt x="3267729" y="2900243"/>
                  <a:pt x="3240326" y="2896054"/>
                  <a:pt x="3223463" y="2904431"/>
                </a:cubicBezTo>
                <a:cubicBezTo>
                  <a:pt x="3198168" y="2883487"/>
                  <a:pt x="3145470" y="2881393"/>
                  <a:pt x="3128607" y="2908620"/>
                </a:cubicBezTo>
                <a:cubicBezTo>
                  <a:pt x="3113851" y="2904431"/>
                  <a:pt x="3075909" y="2910715"/>
                  <a:pt x="3061153" y="2925376"/>
                </a:cubicBezTo>
                <a:cubicBezTo>
                  <a:pt x="3023211" y="2965170"/>
                  <a:pt x="3033750" y="3071985"/>
                  <a:pt x="3103312" y="3038475"/>
                </a:cubicBezTo>
                <a:cubicBezTo>
                  <a:pt x="3124391" y="3028002"/>
                  <a:pt x="3122283" y="3017530"/>
                  <a:pt x="3126499" y="3000775"/>
                </a:cubicBezTo>
                <a:cubicBezTo>
                  <a:pt x="3141254" y="3030097"/>
                  <a:pt x="3158117" y="3055230"/>
                  <a:pt x="3164441" y="3063608"/>
                </a:cubicBezTo>
                <a:cubicBezTo>
                  <a:pt x="3187628" y="3090835"/>
                  <a:pt x="3210815" y="3103402"/>
                  <a:pt x="3246650" y="3111779"/>
                </a:cubicBezTo>
                <a:cubicBezTo>
                  <a:pt x="3309887" y="3126440"/>
                  <a:pt x="3432147" y="3124346"/>
                  <a:pt x="3478521" y="3090835"/>
                </a:cubicBezTo>
                <a:cubicBezTo>
                  <a:pt x="3408960" y="3105496"/>
                  <a:pt x="3324643" y="3118063"/>
                  <a:pt x="3248758" y="3099213"/>
                </a:cubicBezTo>
                <a:cubicBezTo>
                  <a:pt x="3212923" y="3092930"/>
                  <a:pt x="3183412" y="3063608"/>
                  <a:pt x="3172873" y="3051041"/>
                </a:cubicBezTo>
                <a:cubicBezTo>
                  <a:pt x="3164441" y="3040569"/>
                  <a:pt x="3153902" y="3019625"/>
                  <a:pt x="3145470" y="3002869"/>
                </a:cubicBezTo>
                <a:cubicBezTo>
                  <a:pt x="3130715" y="2977736"/>
                  <a:pt x="3111743" y="2977736"/>
                  <a:pt x="3092772" y="2981925"/>
                </a:cubicBezTo>
                <a:cubicBezTo>
                  <a:pt x="3107527" y="2988208"/>
                  <a:pt x="3122283" y="2998681"/>
                  <a:pt x="3111743" y="3015436"/>
                </a:cubicBezTo>
                <a:cubicBezTo>
                  <a:pt x="3105420" y="3025908"/>
                  <a:pt x="3090664" y="3038475"/>
                  <a:pt x="3073801" y="3032191"/>
                </a:cubicBezTo>
                <a:cubicBezTo>
                  <a:pt x="3048506" y="3021719"/>
                  <a:pt x="3050614" y="2984020"/>
                  <a:pt x="3056937" y="2963075"/>
                </a:cubicBezTo>
                <a:cubicBezTo>
                  <a:pt x="3067477" y="2925376"/>
                  <a:pt x="3107527" y="2912809"/>
                  <a:pt x="3132822" y="2921187"/>
                </a:cubicBezTo>
                <a:cubicBezTo>
                  <a:pt x="3156010" y="2891865"/>
                  <a:pt x="3193952" y="2893959"/>
                  <a:pt x="3219247" y="2912809"/>
                </a:cubicBezTo>
                <a:cubicBezTo>
                  <a:pt x="3274053" y="2904431"/>
                  <a:pt x="3320427" y="2933753"/>
                  <a:pt x="3305672" y="2994492"/>
                </a:cubicBezTo>
                <a:cubicBezTo>
                  <a:pt x="3295132" y="3036380"/>
                  <a:pt x="3238218" y="3040569"/>
                  <a:pt x="3240326" y="2996586"/>
                </a:cubicBezTo>
                <a:cubicBezTo>
                  <a:pt x="3244542" y="2988208"/>
                  <a:pt x="3257190" y="2977736"/>
                  <a:pt x="3271945" y="2973547"/>
                </a:cubicBezTo>
                <a:cubicBezTo>
                  <a:pt x="3206600" y="2963075"/>
                  <a:pt x="3223463" y="3030097"/>
                  <a:pt x="3252974" y="3053136"/>
                </a:cubicBezTo>
                <a:cubicBezTo>
                  <a:pt x="3288808" y="3080363"/>
                  <a:pt x="3356262" y="3099213"/>
                  <a:pt x="3421607" y="3086646"/>
                </a:cubicBezTo>
                <a:cubicBezTo>
                  <a:pt x="3451118" y="3082458"/>
                  <a:pt x="3482737" y="3067797"/>
                  <a:pt x="3512247" y="3044758"/>
                </a:cubicBezTo>
                <a:cubicBezTo>
                  <a:pt x="3575485" y="2994492"/>
                  <a:pt x="3571269" y="2923281"/>
                  <a:pt x="3552298" y="2805993"/>
                </a:cubicBezTo>
                <a:cubicBezTo>
                  <a:pt x="3558622" y="2814371"/>
                  <a:pt x="3575485" y="2866732"/>
                  <a:pt x="3575485" y="2879298"/>
                </a:cubicBezTo>
                <a:cubicBezTo>
                  <a:pt x="3579701" y="2904431"/>
                  <a:pt x="3598672" y="2967264"/>
                  <a:pt x="3569161" y="3025908"/>
                </a:cubicBezTo>
                <a:cubicBezTo>
                  <a:pt x="3552298" y="3061513"/>
                  <a:pt x="3527003" y="3084552"/>
                  <a:pt x="3493276" y="3107591"/>
                </a:cubicBezTo>
                <a:cubicBezTo>
                  <a:pt x="3478521" y="3118063"/>
                  <a:pt x="3434254" y="3132724"/>
                  <a:pt x="3381557" y="3141101"/>
                </a:cubicBezTo>
                <a:cubicBezTo>
                  <a:pt x="3265621" y="3159951"/>
                  <a:pt x="3166549" y="3139007"/>
                  <a:pt x="3082232" y="3086646"/>
                </a:cubicBezTo>
                <a:cubicBezTo>
                  <a:pt x="3042182" y="3061513"/>
                  <a:pt x="2997916" y="3021719"/>
                  <a:pt x="2993700" y="2973547"/>
                </a:cubicBezTo>
                <a:cubicBezTo>
                  <a:pt x="2991592" y="2954698"/>
                  <a:pt x="2972621" y="2940037"/>
                  <a:pt x="2957865" y="2942131"/>
                </a:cubicBezTo>
                <a:cubicBezTo>
                  <a:pt x="2947326" y="2942131"/>
                  <a:pt x="2934678" y="2946320"/>
                  <a:pt x="2930462" y="2960981"/>
                </a:cubicBezTo>
                <a:cubicBezTo>
                  <a:pt x="2924139" y="2975642"/>
                  <a:pt x="2934678" y="2992397"/>
                  <a:pt x="2934678" y="2992397"/>
                </a:cubicBezTo>
                <a:cubicBezTo>
                  <a:pt x="2936786" y="2954698"/>
                  <a:pt x="2957865" y="2950509"/>
                  <a:pt x="2978945" y="2965170"/>
                </a:cubicBezTo>
                <a:cubicBezTo>
                  <a:pt x="2987376" y="2979831"/>
                  <a:pt x="2983160" y="3004964"/>
                  <a:pt x="2983160" y="3004964"/>
                </a:cubicBezTo>
                <a:cubicBezTo>
                  <a:pt x="2968405" y="3042663"/>
                  <a:pt x="2913599" y="3046852"/>
                  <a:pt x="2877765" y="3017530"/>
                </a:cubicBezTo>
                <a:cubicBezTo>
                  <a:pt x="2846146" y="2990303"/>
                  <a:pt x="2854577" y="2952603"/>
                  <a:pt x="2869333" y="2933753"/>
                </a:cubicBezTo>
                <a:cubicBezTo>
                  <a:pt x="2856685" y="2923281"/>
                  <a:pt x="2841930" y="2900243"/>
                  <a:pt x="2850362" y="2870921"/>
                </a:cubicBezTo>
                <a:cubicBezTo>
                  <a:pt x="2854577" y="2854165"/>
                  <a:pt x="2879872" y="2839504"/>
                  <a:pt x="2903060" y="2835315"/>
                </a:cubicBezTo>
                <a:cubicBezTo>
                  <a:pt x="2915707" y="2785049"/>
                  <a:pt x="2962081" y="2785049"/>
                  <a:pt x="2991592" y="2795521"/>
                </a:cubicBezTo>
                <a:cubicBezTo>
                  <a:pt x="2987376" y="2839504"/>
                  <a:pt x="2995808" y="2875109"/>
                  <a:pt x="3037966" y="2875109"/>
                </a:cubicBezTo>
                <a:cubicBezTo>
                  <a:pt x="3067477" y="2875109"/>
                  <a:pt x="3086448" y="2856260"/>
                  <a:pt x="3086448" y="2831127"/>
                </a:cubicBezTo>
                <a:cubicBezTo>
                  <a:pt x="3088556" y="2803899"/>
                  <a:pt x="3065369" y="2795521"/>
                  <a:pt x="3052722" y="2795521"/>
                </a:cubicBezTo>
                <a:cubicBezTo>
                  <a:pt x="3042182" y="2795521"/>
                  <a:pt x="3035858" y="2805993"/>
                  <a:pt x="3033750" y="2810182"/>
                </a:cubicBezTo>
                <a:cubicBezTo>
                  <a:pt x="3075909" y="2795521"/>
                  <a:pt x="3090664" y="2839504"/>
                  <a:pt x="3059045" y="2858354"/>
                </a:cubicBezTo>
                <a:cubicBezTo>
                  <a:pt x="3014779" y="2883487"/>
                  <a:pt x="2987376" y="2822749"/>
                  <a:pt x="3012671" y="2778766"/>
                </a:cubicBezTo>
                <a:cubicBezTo>
                  <a:pt x="3018995" y="2766199"/>
                  <a:pt x="3035858" y="2755727"/>
                  <a:pt x="3052722" y="2749444"/>
                </a:cubicBezTo>
                <a:cubicBezTo>
                  <a:pt x="3067477" y="2745255"/>
                  <a:pt x="3094880" y="2741066"/>
                  <a:pt x="3124391" y="2751538"/>
                </a:cubicBezTo>
                <a:cubicBezTo>
                  <a:pt x="3134930" y="2734783"/>
                  <a:pt x="3149686" y="2715933"/>
                  <a:pt x="3174981" y="2711744"/>
                </a:cubicBezTo>
                <a:cubicBezTo>
                  <a:pt x="3225571" y="2705461"/>
                  <a:pt x="3231895" y="2741066"/>
                  <a:pt x="3255082" y="2745255"/>
                </a:cubicBezTo>
                <a:cubicBezTo>
                  <a:pt x="3280377" y="2751538"/>
                  <a:pt x="3303564" y="2734783"/>
                  <a:pt x="3326751" y="2751538"/>
                </a:cubicBezTo>
                <a:cubicBezTo>
                  <a:pt x="3392096" y="2795521"/>
                  <a:pt x="3295132" y="2868826"/>
                  <a:pt x="3271945" y="2826938"/>
                </a:cubicBezTo>
                <a:cubicBezTo>
                  <a:pt x="3252974" y="2791333"/>
                  <a:pt x="3297240" y="2801805"/>
                  <a:pt x="3295132" y="2797616"/>
                </a:cubicBezTo>
                <a:cubicBezTo>
                  <a:pt x="3284592" y="2789238"/>
                  <a:pt x="3263513" y="2785049"/>
                  <a:pt x="3257190" y="2797616"/>
                </a:cubicBezTo>
                <a:cubicBezTo>
                  <a:pt x="3248758" y="2820654"/>
                  <a:pt x="3257190" y="2837410"/>
                  <a:pt x="3271945" y="2843693"/>
                </a:cubicBezTo>
                <a:cubicBezTo>
                  <a:pt x="3320427" y="2864637"/>
                  <a:pt x="3341506" y="2822749"/>
                  <a:pt x="3360477" y="2812277"/>
                </a:cubicBezTo>
                <a:cubicBezTo>
                  <a:pt x="3385772" y="2799710"/>
                  <a:pt x="3436362" y="2820654"/>
                  <a:pt x="3451118" y="2829032"/>
                </a:cubicBezTo>
                <a:cubicBezTo>
                  <a:pt x="3499600" y="2866732"/>
                  <a:pt x="3499600" y="2937942"/>
                  <a:pt x="3493276" y="2963075"/>
                </a:cubicBezTo>
                <a:cubicBezTo>
                  <a:pt x="3482737" y="2998681"/>
                  <a:pt x="3446902" y="3023814"/>
                  <a:pt x="3411067" y="3025908"/>
                </a:cubicBezTo>
                <a:cubicBezTo>
                  <a:pt x="3387880" y="3025908"/>
                  <a:pt x="3354154" y="3011247"/>
                  <a:pt x="3345722" y="2992397"/>
                </a:cubicBezTo>
                <a:cubicBezTo>
                  <a:pt x="3320427" y="2933753"/>
                  <a:pt x="3396312" y="2925376"/>
                  <a:pt x="3373125" y="2969359"/>
                </a:cubicBezTo>
                <a:cubicBezTo>
                  <a:pt x="3389988" y="2965170"/>
                  <a:pt x="3389988" y="2937942"/>
                  <a:pt x="3377341" y="2933753"/>
                </a:cubicBezTo>
                <a:cubicBezTo>
                  <a:pt x="3366801" y="2929565"/>
                  <a:pt x="3343614" y="2931659"/>
                  <a:pt x="3337290" y="2942131"/>
                </a:cubicBezTo>
                <a:cubicBezTo>
                  <a:pt x="3328859" y="2950509"/>
                  <a:pt x="3328859" y="2979831"/>
                  <a:pt x="3335182" y="2996586"/>
                </a:cubicBezTo>
                <a:cubicBezTo>
                  <a:pt x="3349938" y="3032191"/>
                  <a:pt x="3406852" y="3048947"/>
                  <a:pt x="3446902" y="3032191"/>
                </a:cubicBezTo>
                <a:cubicBezTo>
                  <a:pt x="3571269" y="2979831"/>
                  <a:pt x="3495384" y="2814371"/>
                  <a:pt x="3533327" y="2701272"/>
                </a:cubicBezTo>
                <a:close/>
                <a:moveTo>
                  <a:pt x="2753157" y="2701272"/>
                </a:moveTo>
                <a:cubicBezTo>
                  <a:pt x="2753157" y="2701272"/>
                  <a:pt x="2761588" y="2793427"/>
                  <a:pt x="2765804" y="2837410"/>
                </a:cubicBezTo>
                <a:cubicBezTo>
                  <a:pt x="2774236" y="2931659"/>
                  <a:pt x="2782667" y="3011247"/>
                  <a:pt x="2687811" y="3057324"/>
                </a:cubicBezTo>
                <a:cubicBezTo>
                  <a:pt x="2614034" y="3090835"/>
                  <a:pt x="2546581" y="3086646"/>
                  <a:pt x="2477020" y="3040569"/>
                </a:cubicBezTo>
                <a:cubicBezTo>
                  <a:pt x="2552905" y="3040569"/>
                  <a:pt x="2557120" y="2942131"/>
                  <a:pt x="2506530" y="2910715"/>
                </a:cubicBezTo>
                <a:cubicBezTo>
                  <a:pt x="2487559" y="2900243"/>
                  <a:pt x="2460156" y="2896054"/>
                  <a:pt x="2443293" y="2904431"/>
                </a:cubicBezTo>
                <a:cubicBezTo>
                  <a:pt x="2417998" y="2883487"/>
                  <a:pt x="2365300" y="2881393"/>
                  <a:pt x="2348437" y="2908620"/>
                </a:cubicBezTo>
                <a:cubicBezTo>
                  <a:pt x="2333681" y="2904431"/>
                  <a:pt x="2295739" y="2910715"/>
                  <a:pt x="2280983" y="2925376"/>
                </a:cubicBezTo>
                <a:cubicBezTo>
                  <a:pt x="2243041" y="2965170"/>
                  <a:pt x="2253580" y="3071985"/>
                  <a:pt x="2323142" y="3038475"/>
                </a:cubicBezTo>
                <a:cubicBezTo>
                  <a:pt x="2344221" y="3028002"/>
                  <a:pt x="2342113" y="3017530"/>
                  <a:pt x="2346329" y="3000775"/>
                </a:cubicBezTo>
                <a:cubicBezTo>
                  <a:pt x="2361084" y="3030097"/>
                  <a:pt x="2377947" y="3055230"/>
                  <a:pt x="2384271" y="3063608"/>
                </a:cubicBezTo>
                <a:cubicBezTo>
                  <a:pt x="2407458" y="3090835"/>
                  <a:pt x="2430645" y="3103402"/>
                  <a:pt x="2466480" y="3111779"/>
                </a:cubicBezTo>
                <a:cubicBezTo>
                  <a:pt x="2529717" y="3126440"/>
                  <a:pt x="2651977" y="3124346"/>
                  <a:pt x="2698351" y="3090835"/>
                </a:cubicBezTo>
                <a:cubicBezTo>
                  <a:pt x="2628790" y="3105496"/>
                  <a:pt x="2544473" y="3118063"/>
                  <a:pt x="2468588" y="3099213"/>
                </a:cubicBezTo>
                <a:cubicBezTo>
                  <a:pt x="2432753" y="3092930"/>
                  <a:pt x="2403242" y="3063608"/>
                  <a:pt x="2392703" y="3051041"/>
                </a:cubicBezTo>
                <a:cubicBezTo>
                  <a:pt x="2384271" y="3040569"/>
                  <a:pt x="2373732" y="3019625"/>
                  <a:pt x="2365300" y="3002869"/>
                </a:cubicBezTo>
                <a:cubicBezTo>
                  <a:pt x="2350545" y="2977736"/>
                  <a:pt x="2331573" y="2977736"/>
                  <a:pt x="2312602" y="2981925"/>
                </a:cubicBezTo>
                <a:cubicBezTo>
                  <a:pt x="2327357" y="2988208"/>
                  <a:pt x="2342113" y="2998681"/>
                  <a:pt x="2331573" y="3015436"/>
                </a:cubicBezTo>
                <a:cubicBezTo>
                  <a:pt x="2325250" y="3025908"/>
                  <a:pt x="2310494" y="3038475"/>
                  <a:pt x="2293631" y="3032191"/>
                </a:cubicBezTo>
                <a:cubicBezTo>
                  <a:pt x="2268336" y="3021719"/>
                  <a:pt x="2270444" y="2984020"/>
                  <a:pt x="2276767" y="2963075"/>
                </a:cubicBezTo>
                <a:cubicBezTo>
                  <a:pt x="2287307" y="2925376"/>
                  <a:pt x="2327357" y="2912809"/>
                  <a:pt x="2352652" y="2921187"/>
                </a:cubicBezTo>
                <a:cubicBezTo>
                  <a:pt x="2375840" y="2891865"/>
                  <a:pt x="2413782" y="2893959"/>
                  <a:pt x="2439077" y="2912809"/>
                </a:cubicBezTo>
                <a:cubicBezTo>
                  <a:pt x="2493883" y="2904431"/>
                  <a:pt x="2540257" y="2933753"/>
                  <a:pt x="2525502" y="2994492"/>
                </a:cubicBezTo>
                <a:cubicBezTo>
                  <a:pt x="2514962" y="3036380"/>
                  <a:pt x="2458048" y="3040569"/>
                  <a:pt x="2460156" y="2996586"/>
                </a:cubicBezTo>
                <a:cubicBezTo>
                  <a:pt x="2464372" y="2988208"/>
                  <a:pt x="2477020" y="2977736"/>
                  <a:pt x="2491775" y="2973547"/>
                </a:cubicBezTo>
                <a:cubicBezTo>
                  <a:pt x="2426430" y="2963075"/>
                  <a:pt x="2443293" y="3030097"/>
                  <a:pt x="2472804" y="3053136"/>
                </a:cubicBezTo>
                <a:cubicBezTo>
                  <a:pt x="2508638" y="3080363"/>
                  <a:pt x="2576092" y="3099213"/>
                  <a:pt x="2641437" y="3086646"/>
                </a:cubicBezTo>
                <a:cubicBezTo>
                  <a:pt x="2670948" y="3082458"/>
                  <a:pt x="2702567" y="3067797"/>
                  <a:pt x="2732077" y="3044758"/>
                </a:cubicBezTo>
                <a:cubicBezTo>
                  <a:pt x="2795315" y="2994492"/>
                  <a:pt x="2791099" y="2923281"/>
                  <a:pt x="2772128" y="2805993"/>
                </a:cubicBezTo>
                <a:cubicBezTo>
                  <a:pt x="2778452" y="2814371"/>
                  <a:pt x="2795315" y="2866732"/>
                  <a:pt x="2795315" y="2879298"/>
                </a:cubicBezTo>
                <a:cubicBezTo>
                  <a:pt x="2799531" y="2904431"/>
                  <a:pt x="2818502" y="2967264"/>
                  <a:pt x="2788991" y="3025908"/>
                </a:cubicBezTo>
                <a:cubicBezTo>
                  <a:pt x="2772128" y="3061513"/>
                  <a:pt x="2746833" y="3084552"/>
                  <a:pt x="2713106" y="3107591"/>
                </a:cubicBezTo>
                <a:cubicBezTo>
                  <a:pt x="2698351" y="3118063"/>
                  <a:pt x="2654084" y="3132724"/>
                  <a:pt x="2601387" y="3141101"/>
                </a:cubicBezTo>
                <a:cubicBezTo>
                  <a:pt x="2485451" y="3159951"/>
                  <a:pt x="2386379" y="3139007"/>
                  <a:pt x="2302062" y="3086646"/>
                </a:cubicBezTo>
                <a:cubicBezTo>
                  <a:pt x="2262012" y="3061513"/>
                  <a:pt x="2217746" y="3021719"/>
                  <a:pt x="2213530" y="2973547"/>
                </a:cubicBezTo>
                <a:cubicBezTo>
                  <a:pt x="2211422" y="2954698"/>
                  <a:pt x="2192451" y="2940037"/>
                  <a:pt x="2177695" y="2942131"/>
                </a:cubicBezTo>
                <a:cubicBezTo>
                  <a:pt x="2167156" y="2942131"/>
                  <a:pt x="2154508" y="2946320"/>
                  <a:pt x="2150292" y="2960981"/>
                </a:cubicBezTo>
                <a:cubicBezTo>
                  <a:pt x="2143969" y="2975642"/>
                  <a:pt x="2154508" y="2992397"/>
                  <a:pt x="2154508" y="2992397"/>
                </a:cubicBezTo>
                <a:cubicBezTo>
                  <a:pt x="2156616" y="2954698"/>
                  <a:pt x="2177695" y="2950509"/>
                  <a:pt x="2198775" y="2965170"/>
                </a:cubicBezTo>
                <a:cubicBezTo>
                  <a:pt x="2207206" y="2979831"/>
                  <a:pt x="2202990" y="3004964"/>
                  <a:pt x="2202990" y="3004964"/>
                </a:cubicBezTo>
                <a:cubicBezTo>
                  <a:pt x="2188235" y="3042663"/>
                  <a:pt x="2133429" y="3046852"/>
                  <a:pt x="2097595" y="3017530"/>
                </a:cubicBezTo>
                <a:cubicBezTo>
                  <a:pt x="2065976" y="2990303"/>
                  <a:pt x="2074407" y="2952603"/>
                  <a:pt x="2089163" y="2933753"/>
                </a:cubicBezTo>
                <a:cubicBezTo>
                  <a:pt x="2076515" y="2923281"/>
                  <a:pt x="2061760" y="2900243"/>
                  <a:pt x="2070192" y="2870921"/>
                </a:cubicBezTo>
                <a:cubicBezTo>
                  <a:pt x="2074407" y="2854165"/>
                  <a:pt x="2099702" y="2839504"/>
                  <a:pt x="2122890" y="2835315"/>
                </a:cubicBezTo>
                <a:cubicBezTo>
                  <a:pt x="2135537" y="2785049"/>
                  <a:pt x="2181911" y="2785049"/>
                  <a:pt x="2211422" y="2795521"/>
                </a:cubicBezTo>
                <a:cubicBezTo>
                  <a:pt x="2207206" y="2839504"/>
                  <a:pt x="2215638" y="2875109"/>
                  <a:pt x="2257796" y="2875109"/>
                </a:cubicBezTo>
                <a:cubicBezTo>
                  <a:pt x="2287307" y="2875109"/>
                  <a:pt x="2306278" y="2856260"/>
                  <a:pt x="2306278" y="2831127"/>
                </a:cubicBezTo>
                <a:cubicBezTo>
                  <a:pt x="2308386" y="2803899"/>
                  <a:pt x="2285199" y="2795521"/>
                  <a:pt x="2272552" y="2795521"/>
                </a:cubicBezTo>
                <a:cubicBezTo>
                  <a:pt x="2262012" y="2795521"/>
                  <a:pt x="2255688" y="2805993"/>
                  <a:pt x="2253580" y="2810182"/>
                </a:cubicBezTo>
                <a:cubicBezTo>
                  <a:pt x="2295739" y="2795521"/>
                  <a:pt x="2310494" y="2839504"/>
                  <a:pt x="2278875" y="2858354"/>
                </a:cubicBezTo>
                <a:cubicBezTo>
                  <a:pt x="2234609" y="2883487"/>
                  <a:pt x="2207206" y="2822749"/>
                  <a:pt x="2232501" y="2778766"/>
                </a:cubicBezTo>
                <a:cubicBezTo>
                  <a:pt x="2238825" y="2766199"/>
                  <a:pt x="2255688" y="2755727"/>
                  <a:pt x="2272552" y="2749444"/>
                </a:cubicBezTo>
                <a:cubicBezTo>
                  <a:pt x="2287307" y="2745255"/>
                  <a:pt x="2314710" y="2741066"/>
                  <a:pt x="2344221" y="2751538"/>
                </a:cubicBezTo>
                <a:cubicBezTo>
                  <a:pt x="2354760" y="2734783"/>
                  <a:pt x="2369516" y="2715933"/>
                  <a:pt x="2394811" y="2711744"/>
                </a:cubicBezTo>
                <a:cubicBezTo>
                  <a:pt x="2445401" y="2705461"/>
                  <a:pt x="2451725" y="2741066"/>
                  <a:pt x="2474912" y="2745255"/>
                </a:cubicBezTo>
                <a:cubicBezTo>
                  <a:pt x="2500207" y="2751538"/>
                  <a:pt x="2523394" y="2734783"/>
                  <a:pt x="2546581" y="2751538"/>
                </a:cubicBezTo>
                <a:cubicBezTo>
                  <a:pt x="2611926" y="2795521"/>
                  <a:pt x="2514962" y="2868826"/>
                  <a:pt x="2491775" y="2826938"/>
                </a:cubicBezTo>
                <a:cubicBezTo>
                  <a:pt x="2472804" y="2791333"/>
                  <a:pt x="2517070" y="2801805"/>
                  <a:pt x="2514962" y="2797616"/>
                </a:cubicBezTo>
                <a:cubicBezTo>
                  <a:pt x="2504422" y="2789238"/>
                  <a:pt x="2483343" y="2785049"/>
                  <a:pt x="2477020" y="2797616"/>
                </a:cubicBezTo>
                <a:cubicBezTo>
                  <a:pt x="2468588" y="2820654"/>
                  <a:pt x="2477020" y="2837410"/>
                  <a:pt x="2491775" y="2843693"/>
                </a:cubicBezTo>
                <a:cubicBezTo>
                  <a:pt x="2540257" y="2864637"/>
                  <a:pt x="2561336" y="2822749"/>
                  <a:pt x="2580307" y="2812277"/>
                </a:cubicBezTo>
                <a:cubicBezTo>
                  <a:pt x="2605602" y="2799710"/>
                  <a:pt x="2656192" y="2820654"/>
                  <a:pt x="2670948" y="2829032"/>
                </a:cubicBezTo>
                <a:cubicBezTo>
                  <a:pt x="2719430" y="2866732"/>
                  <a:pt x="2719430" y="2937942"/>
                  <a:pt x="2713106" y="2963075"/>
                </a:cubicBezTo>
                <a:cubicBezTo>
                  <a:pt x="2702567" y="2998681"/>
                  <a:pt x="2666732" y="3023814"/>
                  <a:pt x="2630897" y="3025908"/>
                </a:cubicBezTo>
                <a:cubicBezTo>
                  <a:pt x="2607710" y="3025908"/>
                  <a:pt x="2573984" y="3011247"/>
                  <a:pt x="2565552" y="2992397"/>
                </a:cubicBezTo>
                <a:cubicBezTo>
                  <a:pt x="2540257" y="2933753"/>
                  <a:pt x="2616142" y="2925376"/>
                  <a:pt x="2592955" y="2969359"/>
                </a:cubicBezTo>
                <a:cubicBezTo>
                  <a:pt x="2609818" y="2965170"/>
                  <a:pt x="2609818" y="2937942"/>
                  <a:pt x="2597171" y="2933753"/>
                </a:cubicBezTo>
                <a:cubicBezTo>
                  <a:pt x="2586631" y="2929565"/>
                  <a:pt x="2563444" y="2931659"/>
                  <a:pt x="2557120" y="2942131"/>
                </a:cubicBezTo>
                <a:cubicBezTo>
                  <a:pt x="2548689" y="2950509"/>
                  <a:pt x="2548689" y="2979831"/>
                  <a:pt x="2555012" y="2996586"/>
                </a:cubicBezTo>
                <a:cubicBezTo>
                  <a:pt x="2569768" y="3032191"/>
                  <a:pt x="2626682" y="3048947"/>
                  <a:pt x="2666732" y="3032191"/>
                </a:cubicBezTo>
                <a:cubicBezTo>
                  <a:pt x="2791099" y="2979831"/>
                  <a:pt x="2715214" y="2814371"/>
                  <a:pt x="2753157" y="2701272"/>
                </a:cubicBezTo>
                <a:close/>
                <a:moveTo>
                  <a:pt x="1972987" y="2701272"/>
                </a:moveTo>
                <a:cubicBezTo>
                  <a:pt x="1972987" y="2701272"/>
                  <a:pt x="1981418" y="2793427"/>
                  <a:pt x="1985634" y="2837410"/>
                </a:cubicBezTo>
                <a:cubicBezTo>
                  <a:pt x="1994066" y="2931659"/>
                  <a:pt x="2002497" y="3011247"/>
                  <a:pt x="1907641" y="3057324"/>
                </a:cubicBezTo>
                <a:cubicBezTo>
                  <a:pt x="1833864" y="3090835"/>
                  <a:pt x="1766411" y="3086646"/>
                  <a:pt x="1696850" y="3040569"/>
                </a:cubicBezTo>
                <a:cubicBezTo>
                  <a:pt x="1772735" y="3040569"/>
                  <a:pt x="1776950" y="2942131"/>
                  <a:pt x="1726360" y="2910715"/>
                </a:cubicBezTo>
                <a:cubicBezTo>
                  <a:pt x="1707389" y="2900243"/>
                  <a:pt x="1679986" y="2896054"/>
                  <a:pt x="1663123" y="2904431"/>
                </a:cubicBezTo>
                <a:cubicBezTo>
                  <a:pt x="1637828" y="2883487"/>
                  <a:pt x="1585130" y="2881393"/>
                  <a:pt x="1568267" y="2908620"/>
                </a:cubicBezTo>
                <a:cubicBezTo>
                  <a:pt x="1553511" y="2904431"/>
                  <a:pt x="1515569" y="2910715"/>
                  <a:pt x="1500813" y="2925376"/>
                </a:cubicBezTo>
                <a:cubicBezTo>
                  <a:pt x="1462871" y="2965170"/>
                  <a:pt x="1473410" y="3071985"/>
                  <a:pt x="1542972" y="3038475"/>
                </a:cubicBezTo>
                <a:cubicBezTo>
                  <a:pt x="1564051" y="3028002"/>
                  <a:pt x="1561943" y="3017530"/>
                  <a:pt x="1566159" y="3000775"/>
                </a:cubicBezTo>
                <a:cubicBezTo>
                  <a:pt x="1580914" y="3030097"/>
                  <a:pt x="1597777" y="3055230"/>
                  <a:pt x="1604101" y="3063608"/>
                </a:cubicBezTo>
                <a:cubicBezTo>
                  <a:pt x="1627288" y="3090835"/>
                  <a:pt x="1650475" y="3103402"/>
                  <a:pt x="1686310" y="3111779"/>
                </a:cubicBezTo>
                <a:cubicBezTo>
                  <a:pt x="1749547" y="3126440"/>
                  <a:pt x="1871807" y="3124346"/>
                  <a:pt x="1918181" y="3090835"/>
                </a:cubicBezTo>
                <a:cubicBezTo>
                  <a:pt x="1848620" y="3105496"/>
                  <a:pt x="1764303" y="3118063"/>
                  <a:pt x="1688418" y="3099213"/>
                </a:cubicBezTo>
                <a:cubicBezTo>
                  <a:pt x="1652583" y="3092930"/>
                  <a:pt x="1623072" y="3063608"/>
                  <a:pt x="1612533" y="3051041"/>
                </a:cubicBezTo>
                <a:cubicBezTo>
                  <a:pt x="1604101" y="3040569"/>
                  <a:pt x="1593562" y="3019625"/>
                  <a:pt x="1585130" y="3002869"/>
                </a:cubicBezTo>
                <a:cubicBezTo>
                  <a:pt x="1570375" y="2977736"/>
                  <a:pt x="1551403" y="2977736"/>
                  <a:pt x="1532432" y="2981925"/>
                </a:cubicBezTo>
                <a:cubicBezTo>
                  <a:pt x="1547187" y="2988208"/>
                  <a:pt x="1561943" y="2998681"/>
                  <a:pt x="1551403" y="3015436"/>
                </a:cubicBezTo>
                <a:cubicBezTo>
                  <a:pt x="1545080" y="3025908"/>
                  <a:pt x="1530324" y="3038475"/>
                  <a:pt x="1513461" y="3032191"/>
                </a:cubicBezTo>
                <a:cubicBezTo>
                  <a:pt x="1488166" y="3021719"/>
                  <a:pt x="1490274" y="2984020"/>
                  <a:pt x="1496597" y="2963075"/>
                </a:cubicBezTo>
                <a:cubicBezTo>
                  <a:pt x="1507137" y="2925376"/>
                  <a:pt x="1547187" y="2912809"/>
                  <a:pt x="1572482" y="2921187"/>
                </a:cubicBezTo>
                <a:cubicBezTo>
                  <a:pt x="1595670" y="2891865"/>
                  <a:pt x="1633612" y="2893959"/>
                  <a:pt x="1658907" y="2912809"/>
                </a:cubicBezTo>
                <a:cubicBezTo>
                  <a:pt x="1713713" y="2904431"/>
                  <a:pt x="1760087" y="2933753"/>
                  <a:pt x="1745332" y="2994492"/>
                </a:cubicBezTo>
                <a:cubicBezTo>
                  <a:pt x="1734792" y="3036380"/>
                  <a:pt x="1677878" y="3040569"/>
                  <a:pt x="1679986" y="2996586"/>
                </a:cubicBezTo>
                <a:cubicBezTo>
                  <a:pt x="1684202" y="2988208"/>
                  <a:pt x="1696850" y="2977736"/>
                  <a:pt x="1711605" y="2973547"/>
                </a:cubicBezTo>
                <a:cubicBezTo>
                  <a:pt x="1646260" y="2963075"/>
                  <a:pt x="1663123" y="3030097"/>
                  <a:pt x="1692634" y="3053136"/>
                </a:cubicBezTo>
                <a:cubicBezTo>
                  <a:pt x="1728468" y="3080363"/>
                  <a:pt x="1795922" y="3099213"/>
                  <a:pt x="1861267" y="3086646"/>
                </a:cubicBezTo>
                <a:cubicBezTo>
                  <a:pt x="1890778" y="3082458"/>
                  <a:pt x="1922397" y="3067797"/>
                  <a:pt x="1951907" y="3044758"/>
                </a:cubicBezTo>
                <a:cubicBezTo>
                  <a:pt x="2015145" y="2994492"/>
                  <a:pt x="2010929" y="2923281"/>
                  <a:pt x="1991958" y="2805993"/>
                </a:cubicBezTo>
                <a:cubicBezTo>
                  <a:pt x="1998282" y="2814371"/>
                  <a:pt x="2015145" y="2866732"/>
                  <a:pt x="2015145" y="2879298"/>
                </a:cubicBezTo>
                <a:cubicBezTo>
                  <a:pt x="2019361" y="2904431"/>
                  <a:pt x="2038332" y="2967264"/>
                  <a:pt x="2008821" y="3025908"/>
                </a:cubicBezTo>
                <a:cubicBezTo>
                  <a:pt x="1991958" y="3061513"/>
                  <a:pt x="1966663" y="3084552"/>
                  <a:pt x="1932936" y="3107591"/>
                </a:cubicBezTo>
                <a:cubicBezTo>
                  <a:pt x="1918181" y="3118063"/>
                  <a:pt x="1873914" y="3132724"/>
                  <a:pt x="1821217" y="3141101"/>
                </a:cubicBezTo>
                <a:cubicBezTo>
                  <a:pt x="1705281" y="3159951"/>
                  <a:pt x="1606209" y="3139007"/>
                  <a:pt x="1521892" y="3086646"/>
                </a:cubicBezTo>
                <a:cubicBezTo>
                  <a:pt x="1481842" y="3061513"/>
                  <a:pt x="1437576" y="3021719"/>
                  <a:pt x="1433360" y="2973547"/>
                </a:cubicBezTo>
                <a:cubicBezTo>
                  <a:pt x="1431252" y="2954698"/>
                  <a:pt x="1412281" y="2940037"/>
                  <a:pt x="1397525" y="2942131"/>
                </a:cubicBezTo>
                <a:cubicBezTo>
                  <a:pt x="1386986" y="2942131"/>
                  <a:pt x="1374338" y="2946320"/>
                  <a:pt x="1370122" y="2960981"/>
                </a:cubicBezTo>
                <a:cubicBezTo>
                  <a:pt x="1363799" y="2975642"/>
                  <a:pt x="1374338" y="2992397"/>
                  <a:pt x="1374338" y="2992397"/>
                </a:cubicBezTo>
                <a:cubicBezTo>
                  <a:pt x="1376446" y="2954698"/>
                  <a:pt x="1397525" y="2950509"/>
                  <a:pt x="1418605" y="2965170"/>
                </a:cubicBezTo>
                <a:cubicBezTo>
                  <a:pt x="1427036" y="2979831"/>
                  <a:pt x="1422820" y="3004964"/>
                  <a:pt x="1422820" y="3004964"/>
                </a:cubicBezTo>
                <a:cubicBezTo>
                  <a:pt x="1408065" y="3042663"/>
                  <a:pt x="1353259" y="3046852"/>
                  <a:pt x="1317425" y="3017530"/>
                </a:cubicBezTo>
                <a:cubicBezTo>
                  <a:pt x="1285806" y="2990303"/>
                  <a:pt x="1294237" y="2952603"/>
                  <a:pt x="1308993" y="2933753"/>
                </a:cubicBezTo>
                <a:cubicBezTo>
                  <a:pt x="1296345" y="2923281"/>
                  <a:pt x="1281590" y="2900243"/>
                  <a:pt x="1290022" y="2870921"/>
                </a:cubicBezTo>
                <a:cubicBezTo>
                  <a:pt x="1294237" y="2854165"/>
                  <a:pt x="1319532" y="2839504"/>
                  <a:pt x="1342720" y="2835315"/>
                </a:cubicBezTo>
                <a:cubicBezTo>
                  <a:pt x="1355367" y="2785049"/>
                  <a:pt x="1401741" y="2785049"/>
                  <a:pt x="1431252" y="2795521"/>
                </a:cubicBezTo>
                <a:cubicBezTo>
                  <a:pt x="1427036" y="2839504"/>
                  <a:pt x="1435468" y="2875109"/>
                  <a:pt x="1477626" y="2875109"/>
                </a:cubicBezTo>
                <a:cubicBezTo>
                  <a:pt x="1507137" y="2875109"/>
                  <a:pt x="1526108" y="2856260"/>
                  <a:pt x="1526108" y="2831127"/>
                </a:cubicBezTo>
                <a:cubicBezTo>
                  <a:pt x="1528216" y="2803899"/>
                  <a:pt x="1505029" y="2795521"/>
                  <a:pt x="1492382" y="2795521"/>
                </a:cubicBezTo>
                <a:cubicBezTo>
                  <a:pt x="1481842" y="2795521"/>
                  <a:pt x="1475518" y="2805993"/>
                  <a:pt x="1473410" y="2810182"/>
                </a:cubicBezTo>
                <a:cubicBezTo>
                  <a:pt x="1515569" y="2795521"/>
                  <a:pt x="1530324" y="2839504"/>
                  <a:pt x="1498705" y="2858354"/>
                </a:cubicBezTo>
                <a:cubicBezTo>
                  <a:pt x="1454439" y="2883487"/>
                  <a:pt x="1427036" y="2822749"/>
                  <a:pt x="1452331" y="2778766"/>
                </a:cubicBezTo>
                <a:cubicBezTo>
                  <a:pt x="1458655" y="2766199"/>
                  <a:pt x="1475518" y="2755727"/>
                  <a:pt x="1492382" y="2749444"/>
                </a:cubicBezTo>
                <a:cubicBezTo>
                  <a:pt x="1507137" y="2745255"/>
                  <a:pt x="1534540" y="2741066"/>
                  <a:pt x="1564051" y="2751538"/>
                </a:cubicBezTo>
                <a:cubicBezTo>
                  <a:pt x="1574590" y="2734783"/>
                  <a:pt x="1589346" y="2715933"/>
                  <a:pt x="1614641" y="2711744"/>
                </a:cubicBezTo>
                <a:cubicBezTo>
                  <a:pt x="1665231" y="2705461"/>
                  <a:pt x="1671555" y="2741066"/>
                  <a:pt x="1694742" y="2745255"/>
                </a:cubicBezTo>
                <a:cubicBezTo>
                  <a:pt x="1720037" y="2751538"/>
                  <a:pt x="1743224" y="2734783"/>
                  <a:pt x="1766411" y="2751538"/>
                </a:cubicBezTo>
                <a:cubicBezTo>
                  <a:pt x="1831756" y="2795521"/>
                  <a:pt x="1734792" y="2868826"/>
                  <a:pt x="1711605" y="2826938"/>
                </a:cubicBezTo>
                <a:cubicBezTo>
                  <a:pt x="1692634" y="2791333"/>
                  <a:pt x="1736900" y="2801805"/>
                  <a:pt x="1734792" y="2797616"/>
                </a:cubicBezTo>
                <a:cubicBezTo>
                  <a:pt x="1724252" y="2789238"/>
                  <a:pt x="1703173" y="2785049"/>
                  <a:pt x="1696850" y="2797616"/>
                </a:cubicBezTo>
                <a:cubicBezTo>
                  <a:pt x="1688418" y="2820654"/>
                  <a:pt x="1696850" y="2837410"/>
                  <a:pt x="1711605" y="2843693"/>
                </a:cubicBezTo>
                <a:cubicBezTo>
                  <a:pt x="1760087" y="2864637"/>
                  <a:pt x="1781166" y="2822749"/>
                  <a:pt x="1800137" y="2812277"/>
                </a:cubicBezTo>
                <a:cubicBezTo>
                  <a:pt x="1825432" y="2799710"/>
                  <a:pt x="1876022" y="2820654"/>
                  <a:pt x="1890778" y="2829032"/>
                </a:cubicBezTo>
                <a:cubicBezTo>
                  <a:pt x="1939260" y="2866732"/>
                  <a:pt x="1939260" y="2937942"/>
                  <a:pt x="1932936" y="2963075"/>
                </a:cubicBezTo>
                <a:cubicBezTo>
                  <a:pt x="1922397" y="2998681"/>
                  <a:pt x="1886562" y="3023814"/>
                  <a:pt x="1850727" y="3025908"/>
                </a:cubicBezTo>
                <a:cubicBezTo>
                  <a:pt x="1827540" y="3025908"/>
                  <a:pt x="1793814" y="3011247"/>
                  <a:pt x="1785382" y="2992397"/>
                </a:cubicBezTo>
                <a:cubicBezTo>
                  <a:pt x="1760087" y="2933753"/>
                  <a:pt x="1835972" y="2925376"/>
                  <a:pt x="1812785" y="2969359"/>
                </a:cubicBezTo>
                <a:cubicBezTo>
                  <a:pt x="1829648" y="2965170"/>
                  <a:pt x="1829648" y="2937942"/>
                  <a:pt x="1817001" y="2933753"/>
                </a:cubicBezTo>
                <a:cubicBezTo>
                  <a:pt x="1806461" y="2929565"/>
                  <a:pt x="1783274" y="2931659"/>
                  <a:pt x="1776950" y="2942131"/>
                </a:cubicBezTo>
                <a:cubicBezTo>
                  <a:pt x="1768519" y="2950509"/>
                  <a:pt x="1768519" y="2979831"/>
                  <a:pt x="1774842" y="2996586"/>
                </a:cubicBezTo>
                <a:cubicBezTo>
                  <a:pt x="1789598" y="3032191"/>
                  <a:pt x="1846512" y="3048947"/>
                  <a:pt x="1886562" y="3032191"/>
                </a:cubicBezTo>
                <a:cubicBezTo>
                  <a:pt x="2010929" y="2979831"/>
                  <a:pt x="1935044" y="2814371"/>
                  <a:pt x="1972987" y="2701272"/>
                </a:cubicBezTo>
                <a:close/>
                <a:moveTo>
                  <a:pt x="1192817" y="2701272"/>
                </a:moveTo>
                <a:cubicBezTo>
                  <a:pt x="1192817" y="2701272"/>
                  <a:pt x="1201248" y="2793427"/>
                  <a:pt x="1205464" y="2837410"/>
                </a:cubicBezTo>
                <a:cubicBezTo>
                  <a:pt x="1213896" y="2931659"/>
                  <a:pt x="1222327" y="3011247"/>
                  <a:pt x="1127471" y="3057324"/>
                </a:cubicBezTo>
                <a:cubicBezTo>
                  <a:pt x="1053694" y="3090835"/>
                  <a:pt x="986241" y="3086646"/>
                  <a:pt x="916680" y="3040569"/>
                </a:cubicBezTo>
                <a:cubicBezTo>
                  <a:pt x="992565" y="3040569"/>
                  <a:pt x="996780" y="2942131"/>
                  <a:pt x="946190" y="2910715"/>
                </a:cubicBezTo>
                <a:cubicBezTo>
                  <a:pt x="927219" y="2900243"/>
                  <a:pt x="899816" y="2896054"/>
                  <a:pt x="882953" y="2904431"/>
                </a:cubicBezTo>
                <a:cubicBezTo>
                  <a:pt x="857658" y="2883487"/>
                  <a:pt x="804960" y="2881393"/>
                  <a:pt x="788097" y="2908620"/>
                </a:cubicBezTo>
                <a:cubicBezTo>
                  <a:pt x="773341" y="2904431"/>
                  <a:pt x="735399" y="2910715"/>
                  <a:pt x="720643" y="2925376"/>
                </a:cubicBezTo>
                <a:cubicBezTo>
                  <a:pt x="682701" y="2965170"/>
                  <a:pt x="693240" y="3071985"/>
                  <a:pt x="762802" y="3038475"/>
                </a:cubicBezTo>
                <a:cubicBezTo>
                  <a:pt x="783881" y="3028002"/>
                  <a:pt x="781773" y="3017530"/>
                  <a:pt x="785989" y="3000775"/>
                </a:cubicBezTo>
                <a:cubicBezTo>
                  <a:pt x="800744" y="3030097"/>
                  <a:pt x="817607" y="3055230"/>
                  <a:pt x="823931" y="3063608"/>
                </a:cubicBezTo>
                <a:cubicBezTo>
                  <a:pt x="847118" y="3090835"/>
                  <a:pt x="870305" y="3103402"/>
                  <a:pt x="906140" y="3111779"/>
                </a:cubicBezTo>
                <a:cubicBezTo>
                  <a:pt x="969377" y="3126440"/>
                  <a:pt x="1091637" y="3124346"/>
                  <a:pt x="1138011" y="3090835"/>
                </a:cubicBezTo>
                <a:cubicBezTo>
                  <a:pt x="1068450" y="3105496"/>
                  <a:pt x="984133" y="3118063"/>
                  <a:pt x="908248" y="3099213"/>
                </a:cubicBezTo>
                <a:cubicBezTo>
                  <a:pt x="872413" y="3092930"/>
                  <a:pt x="842902" y="3063608"/>
                  <a:pt x="832363" y="3051041"/>
                </a:cubicBezTo>
                <a:cubicBezTo>
                  <a:pt x="823931" y="3040569"/>
                  <a:pt x="813392" y="3019625"/>
                  <a:pt x="804960" y="3002869"/>
                </a:cubicBezTo>
                <a:cubicBezTo>
                  <a:pt x="790205" y="2977736"/>
                  <a:pt x="771233" y="2977736"/>
                  <a:pt x="752262" y="2981925"/>
                </a:cubicBezTo>
                <a:cubicBezTo>
                  <a:pt x="767017" y="2988208"/>
                  <a:pt x="781773" y="2998681"/>
                  <a:pt x="771233" y="3015436"/>
                </a:cubicBezTo>
                <a:cubicBezTo>
                  <a:pt x="764910" y="3025908"/>
                  <a:pt x="750154" y="3038475"/>
                  <a:pt x="733291" y="3032191"/>
                </a:cubicBezTo>
                <a:cubicBezTo>
                  <a:pt x="707996" y="3021719"/>
                  <a:pt x="710104" y="2984020"/>
                  <a:pt x="716427" y="2963075"/>
                </a:cubicBezTo>
                <a:cubicBezTo>
                  <a:pt x="726967" y="2925376"/>
                  <a:pt x="767017" y="2912809"/>
                  <a:pt x="792312" y="2921187"/>
                </a:cubicBezTo>
                <a:cubicBezTo>
                  <a:pt x="815500" y="2891865"/>
                  <a:pt x="853442" y="2893959"/>
                  <a:pt x="878737" y="2912809"/>
                </a:cubicBezTo>
                <a:cubicBezTo>
                  <a:pt x="933543" y="2904431"/>
                  <a:pt x="979917" y="2933753"/>
                  <a:pt x="965162" y="2994492"/>
                </a:cubicBezTo>
                <a:cubicBezTo>
                  <a:pt x="954622" y="3036380"/>
                  <a:pt x="897708" y="3040569"/>
                  <a:pt x="899816" y="2996586"/>
                </a:cubicBezTo>
                <a:cubicBezTo>
                  <a:pt x="904032" y="2988208"/>
                  <a:pt x="916680" y="2977736"/>
                  <a:pt x="931435" y="2973547"/>
                </a:cubicBezTo>
                <a:cubicBezTo>
                  <a:pt x="866090" y="2963075"/>
                  <a:pt x="882953" y="3030097"/>
                  <a:pt x="912464" y="3053136"/>
                </a:cubicBezTo>
                <a:cubicBezTo>
                  <a:pt x="948298" y="3080363"/>
                  <a:pt x="1015752" y="3099213"/>
                  <a:pt x="1081097" y="3086646"/>
                </a:cubicBezTo>
                <a:cubicBezTo>
                  <a:pt x="1110608" y="3082458"/>
                  <a:pt x="1142227" y="3067797"/>
                  <a:pt x="1171737" y="3044758"/>
                </a:cubicBezTo>
                <a:cubicBezTo>
                  <a:pt x="1234975" y="2994492"/>
                  <a:pt x="1230759" y="2923281"/>
                  <a:pt x="1211788" y="2805993"/>
                </a:cubicBezTo>
                <a:cubicBezTo>
                  <a:pt x="1218112" y="2814371"/>
                  <a:pt x="1234975" y="2866732"/>
                  <a:pt x="1234975" y="2879298"/>
                </a:cubicBezTo>
                <a:cubicBezTo>
                  <a:pt x="1239191" y="2904431"/>
                  <a:pt x="1258162" y="2967264"/>
                  <a:pt x="1228651" y="3025908"/>
                </a:cubicBezTo>
                <a:cubicBezTo>
                  <a:pt x="1211788" y="3061513"/>
                  <a:pt x="1186493" y="3084552"/>
                  <a:pt x="1152766" y="3107591"/>
                </a:cubicBezTo>
                <a:cubicBezTo>
                  <a:pt x="1138011" y="3118063"/>
                  <a:pt x="1093744" y="3132724"/>
                  <a:pt x="1041047" y="3141101"/>
                </a:cubicBezTo>
                <a:cubicBezTo>
                  <a:pt x="925111" y="3159951"/>
                  <a:pt x="826039" y="3139007"/>
                  <a:pt x="741722" y="3086646"/>
                </a:cubicBezTo>
                <a:cubicBezTo>
                  <a:pt x="701672" y="3061513"/>
                  <a:pt x="657406" y="3021719"/>
                  <a:pt x="653190" y="2973547"/>
                </a:cubicBezTo>
                <a:cubicBezTo>
                  <a:pt x="651082" y="2954698"/>
                  <a:pt x="632111" y="2940037"/>
                  <a:pt x="617355" y="2942131"/>
                </a:cubicBezTo>
                <a:cubicBezTo>
                  <a:pt x="606816" y="2942131"/>
                  <a:pt x="594168" y="2946320"/>
                  <a:pt x="589952" y="2960981"/>
                </a:cubicBezTo>
                <a:cubicBezTo>
                  <a:pt x="583629" y="2975642"/>
                  <a:pt x="594168" y="2992397"/>
                  <a:pt x="594168" y="2992397"/>
                </a:cubicBezTo>
                <a:cubicBezTo>
                  <a:pt x="596276" y="2954698"/>
                  <a:pt x="617355" y="2950509"/>
                  <a:pt x="638435" y="2965170"/>
                </a:cubicBezTo>
                <a:cubicBezTo>
                  <a:pt x="646866" y="2979831"/>
                  <a:pt x="642650" y="3004964"/>
                  <a:pt x="642650" y="3004964"/>
                </a:cubicBezTo>
                <a:cubicBezTo>
                  <a:pt x="627895" y="3042663"/>
                  <a:pt x="573089" y="3046852"/>
                  <a:pt x="537255" y="3017530"/>
                </a:cubicBezTo>
                <a:cubicBezTo>
                  <a:pt x="505636" y="2990303"/>
                  <a:pt x="514068" y="2952603"/>
                  <a:pt x="528823" y="2933753"/>
                </a:cubicBezTo>
                <a:cubicBezTo>
                  <a:pt x="516176" y="2923281"/>
                  <a:pt x="501420" y="2900243"/>
                  <a:pt x="509852" y="2870921"/>
                </a:cubicBezTo>
                <a:cubicBezTo>
                  <a:pt x="514068" y="2854165"/>
                  <a:pt x="539363" y="2839504"/>
                  <a:pt x="562550" y="2835315"/>
                </a:cubicBezTo>
                <a:cubicBezTo>
                  <a:pt x="575197" y="2785049"/>
                  <a:pt x="621571" y="2785049"/>
                  <a:pt x="651082" y="2795521"/>
                </a:cubicBezTo>
                <a:cubicBezTo>
                  <a:pt x="646866" y="2839504"/>
                  <a:pt x="655298" y="2875109"/>
                  <a:pt x="697456" y="2875109"/>
                </a:cubicBezTo>
                <a:cubicBezTo>
                  <a:pt x="726967" y="2875109"/>
                  <a:pt x="745938" y="2856260"/>
                  <a:pt x="745938" y="2831127"/>
                </a:cubicBezTo>
                <a:cubicBezTo>
                  <a:pt x="748046" y="2803899"/>
                  <a:pt x="724859" y="2795521"/>
                  <a:pt x="712212" y="2795521"/>
                </a:cubicBezTo>
                <a:cubicBezTo>
                  <a:pt x="701672" y="2795521"/>
                  <a:pt x="695348" y="2805993"/>
                  <a:pt x="693240" y="2810182"/>
                </a:cubicBezTo>
                <a:cubicBezTo>
                  <a:pt x="735399" y="2795521"/>
                  <a:pt x="750154" y="2839504"/>
                  <a:pt x="718535" y="2858354"/>
                </a:cubicBezTo>
                <a:cubicBezTo>
                  <a:pt x="674269" y="2883487"/>
                  <a:pt x="646866" y="2822749"/>
                  <a:pt x="672161" y="2778766"/>
                </a:cubicBezTo>
                <a:cubicBezTo>
                  <a:pt x="678485" y="2766199"/>
                  <a:pt x="695348" y="2755727"/>
                  <a:pt x="712212" y="2749444"/>
                </a:cubicBezTo>
                <a:cubicBezTo>
                  <a:pt x="726967" y="2745255"/>
                  <a:pt x="754370" y="2741066"/>
                  <a:pt x="783881" y="2751538"/>
                </a:cubicBezTo>
                <a:cubicBezTo>
                  <a:pt x="794420" y="2734783"/>
                  <a:pt x="809176" y="2715933"/>
                  <a:pt x="834471" y="2711744"/>
                </a:cubicBezTo>
                <a:cubicBezTo>
                  <a:pt x="885061" y="2705461"/>
                  <a:pt x="891385" y="2741066"/>
                  <a:pt x="914572" y="2745255"/>
                </a:cubicBezTo>
                <a:cubicBezTo>
                  <a:pt x="939867" y="2751538"/>
                  <a:pt x="963054" y="2734783"/>
                  <a:pt x="986241" y="2751538"/>
                </a:cubicBezTo>
                <a:cubicBezTo>
                  <a:pt x="1051586" y="2795521"/>
                  <a:pt x="954622" y="2868826"/>
                  <a:pt x="931435" y="2826938"/>
                </a:cubicBezTo>
                <a:cubicBezTo>
                  <a:pt x="912464" y="2791333"/>
                  <a:pt x="956730" y="2801805"/>
                  <a:pt x="954622" y="2797616"/>
                </a:cubicBezTo>
                <a:cubicBezTo>
                  <a:pt x="944082" y="2789238"/>
                  <a:pt x="923003" y="2785049"/>
                  <a:pt x="916680" y="2797616"/>
                </a:cubicBezTo>
                <a:cubicBezTo>
                  <a:pt x="908248" y="2820654"/>
                  <a:pt x="916680" y="2837410"/>
                  <a:pt x="931435" y="2843693"/>
                </a:cubicBezTo>
                <a:cubicBezTo>
                  <a:pt x="979917" y="2864637"/>
                  <a:pt x="1000996" y="2822749"/>
                  <a:pt x="1019967" y="2812277"/>
                </a:cubicBezTo>
                <a:cubicBezTo>
                  <a:pt x="1045262" y="2799710"/>
                  <a:pt x="1095852" y="2820654"/>
                  <a:pt x="1110608" y="2829032"/>
                </a:cubicBezTo>
                <a:cubicBezTo>
                  <a:pt x="1159090" y="2866732"/>
                  <a:pt x="1159090" y="2937942"/>
                  <a:pt x="1152766" y="2963075"/>
                </a:cubicBezTo>
                <a:cubicBezTo>
                  <a:pt x="1142227" y="2998681"/>
                  <a:pt x="1106392" y="3023814"/>
                  <a:pt x="1070557" y="3025908"/>
                </a:cubicBezTo>
                <a:cubicBezTo>
                  <a:pt x="1047370" y="3025908"/>
                  <a:pt x="1013644" y="3011247"/>
                  <a:pt x="1005212" y="2992397"/>
                </a:cubicBezTo>
                <a:cubicBezTo>
                  <a:pt x="979917" y="2933753"/>
                  <a:pt x="1055802" y="2925376"/>
                  <a:pt x="1032615" y="2969359"/>
                </a:cubicBezTo>
                <a:cubicBezTo>
                  <a:pt x="1049478" y="2965170"/>
                  <a:pt x="1049478" y="2937942"/>
                  <a:pt x="1036831" y="2933753"/>
                </a:cubicBezTo>
                <a:cubicBezTo>
                  <a:pt x="1026291" y="2929565"/>
                  <a:pt x="1003104" y="2931659"/>
                  <a:pt x="996780" y="2942131"/>
                </a:cubicBezTo>
                <a:cubicBezTo>
                  <a:pt x="988349" y="2950509"/>
                  <a:pt x="988349" y="2979831"/>
                  <a:pt x="994672" y="2996586"/>
                </a:cubicBezTo>
                <a:cubicBezTo>
                  <a:pt x="1009428" y="3032191"/>
                  <a:pt x="1066342" y="3048947"/>
                  <a:pt x="1106392" y="3032191"/>
                </a:cubicBezTo>
                <a:cubicBezTo>
                  <a:pt x="1230759" y="2979831"/>
                  <a:pt x="1154874" y="2814371"/>
                  <a:pt x="1192817" y="2701272"/>
                </a:cubicBezTo>
                <a:close/>
                <a:moveTo>
                  <a:pt x="685446" y="2287751"/>
                </a:moveTo>
                <a:cubicBezTo>
                  <a:pt x="685446" y="2287751"/>
                  <a:pt x="693877" y="2379906"/>
                  <a:pt x="698093" y="2423889"/>
                </a:cubicBezTo>
                <a:cubicBezTo>
                  <a:pt x="706525" y="2518138"/>
                  <a:pt x="714956" y="2597726"/>
                  <a:pt x="620100" y="2643803"/>
                </a:cubicBezTo>
                <a:cubicBezTo>
                  <a:pt x="546323" y="2677314"/>
                  <a:pt x="478870" y="2673125"/>
                  <a:pt x="409309" y="2627048"/>
                </a:cubicBezTo>
                <a:cubicBezTo>
                  <a:pt x="485194" y="2627048"/>
                  <a:pt x="489410" y="2528610"/>
                  <a:pt x="438820" y="2497194"/>
                </a:cubicBezTo>
                <a:cubicBezTo>
                  <a:pt x="419848" y="2486722"/>
                  <a:pt x="392445" y="2482533"/>
                  <a:pt x="375582" y="2490910"/>
                </a:cubicBezTo>
                <a:cubicBezTo>
                  <a:pt x="350287" y="2469966"/>
                  <a:pt x="297589" y="2467872"/>
                  <a:pt x="280726" y="2495099"/>
                </a:cubicBezTo>
                <a:cubicBezTo>
                  <a:pt x="265970" y="2490910"/>
                  <a:pt x="228028" y="2497194"/>
                  <a:pt x="213273" y="2511855"/>
                </a:cubicBezTo>
                <a:cubicBezTo>
                  <a:pt x="175330" y="2551649"/>
                  <a:pt x="185870" y="2658464"/>
                  <a:pt x="255431" y="2624954"/>
                </a:cubicBezTo>
                <a:cubicBezTo>
                  <a:pt x="276510" y="2614481"/>
                  <a:pt x="274402" y="2604009"/>
                  <a:pt x="278618" y="2587254"/>
                </a:cubicBezTo>
                <a:cubicBezTo>
                  <a:pt x="293373" y="2616576"/>
                  <a:pt x="310237" y="2641709"/>
                  <a:pt x="316560" y="2650087"/>
                </a:cubicBezTo>
                <a:cubicBezTo>
                  <a:pt x="339748" y="2677314"/>
                  <a:pt x="362935" y="2689881"/>
                  <a:pt x="398769" y="2698258"/>
                </a:cubicBezTo>
                <a:cubicBezTo>
                  <a:pt x="462007" y="2712919"/>
                  <a:pt x="584266" y="2710825"/>
                  <a:pt x="630640" y="2677314"/>
                </a:cubicBezTo>
                <a:cubicBezTo>
                  <a:pt x="561079" y="2691975"/>
                  <a:pt x="476762" y="2704542"/>
                  <a:pt x="400877" y="2685692"/>
                </a:cubicBezTo>
                <a:cubicBezTo>
                  <a:pt x="365043" y="2679409"/>
                  <a:pt x="335532" y="2650087"/>
                  <a:pt x="324992" y="2637520"/>
                </a:cubicBezTo>
                <a:cubicBezTo>
                  <a:pt x="316560" y="2627048"/>
                  <a:pt x="306021" y="2606104"/>
                  <a:pt x="297589" y="2589348"/>
                </a:cubicBezTo>
                <a:cubicBezTo>
                  <a:pt x="282834" y="2564215"/>
                  <a:pt x="263863" y="2564215"/>
                  <a:pt x="244891" y="2568404"/>
                </a:cubicBezTo>
                <a:cubicBezTo>
                  <a:pt x="259647" y="2574687"/>
                  <a:pt x="274402" y="2585160"/>
                  <a:pt x="263863" y="2601915"/>
                </a:cubicBezTo>
                <a:cubicBezTo>
                  <a:pt x="257539" y="2612387"/>
                  <a:pt x="242783" y="2624954"/>
                  <a:pt x="225920" y="2618670"/>
                </a:cubicBezTo>
                <a:cubicBezTo>
                  <a:pt x="200625" y="2608198"/>
                  <a:pt x="202733" y="2570499"/>
                  <a:pt x="209057" y="2549554"/>
                </a:cubicBezTo>
                <a:cubicBezTo>
                  <a:pt x="219596" y="2511855"/>
                  <a:pt x="259647" y="2499288"/>
                  <a:pt x="284942" y="2507666"/>
                </a:cubicBezTo>
                <a:cubicBezTo>
                  <a:pt x="308129" y="2478344"/>
                  <a:pt x="346071" y="2480438"/>
                  <a:pt x="371366" y="2499288"/>
                </a:cubicBezTo>
                <a:cubicBezTo>
                  <a:pt x="426172" y="2490910"/>
                  <a:pt x="472546" y="2520232"/>
                  <a:pt x="457791" y="2580971"/>
                </a:cubicBezTo>
                <a:cubicBezTo>
                  <a:pt x="447251" y="2622859"/>
                  <a:pt x="390338" y="2627048"/>
                  <a:pt x="392445" y="2583065"/>
                </a:cubicBezTo>
                <a:cubicBezTo>
                  <a:pt x="396661" y="2574687"/>
                  <a:pt x="409309" y="2564215"/>
                  <a:pt x="424064" y="2560026"/>
                </a:cubicBezTo>
                <a:cubicBezTo>
                  <a:pt x="358719" y="2549554"/>
                  <a:pt x="375582" y="2616576"/>
                  <a:pt x="405093" y="2639615"/>
                </a:cubicBezTo>
                <a:cubicBezTo>
                  <a:pt x="440928" y="2666842"/>
                  <a:pt x="508381" y="2685692"/>
                  <a:pt x="573726" y="2673125"/>
                </a:cubicBezTo>
                <a:cubicBezTo>
                  <a:pt x="603237" y="2668937"/>
                  <a:pt x="634856" y="2654276"/>
                  <a:pt x="664366" y="2631237"/>
                </a:cubicBezTo>
                <a:cubicBezTo>
                  <a:pt x="727604" y="2580971"/>
                  <a:pt x="723388" y="2509760"/>
                  <a:pt x="704417" y="2392472"/>
                </a:cubicBezTo>
                <a:cubicBezTo>
                  <a:pt x="710741" y="2400850"/>
                  <a:pt x="727604" y="2453211"/>
                  <a:pt x="727604" y="2465777"/>
                </a:cubicBezTo>
                <a:cubicBezTo>
                  <a:pt x="731820" y="2490910"/>
                  <a:pt x="750791" y="2553743"/>
                  <a:pt x="721280" y="2612387"/>
                </a:cubicBezTo>
                <a:cubicBezTo>
                  <a:pt x="704417" y="2647992"/>
                  <a:pt x="679122" y="2671031"/>
                  <a:pt x="645395" y="2694070"/>
                </a:cubicBezTo>
                <a:cubicBezTo>
                  <a:pt x="630640" y="2704542"/>
                  <a:pt x="586374" y="2719203"/>
                  <a:pt x="533676" y="2727580"/>
                </a:cubicBezTo>
                <a:cubicBezTo>
                  <a:pt x="417740" y="2746430"/>
                  <a:pt x="318668" y="2725486"/>
                  <a:pt x="234352" y="2673125"/>
                </a:cubicBezTo>
                <a:cubicBezTo>
                  <a:pt x="194301" y="2647992"/>
                  <a:pt x="150035" y="2608198"/>
                  <a:pt x="145819" y="2560026"/>
                </a:cubicBezTo>
                <a:cubicBezTo>
                  <a:pt x="143711" y="2541177"/>
                  <a:pt x="124740" y="2526516"/>
                  <a:pt x="109985" y="2528610"/>
                </a:cubicBezTo>
                <a:cubicBezTo>
                  <a:pt x="99445" y="2528610"/>
                  <a:pt x="86798" y="2532799"/>
                  <a:pt x="82582" y="2547460"/>
                </a:cubicBezTo>
                <a:cubicBezTo>
                  <a:pt x="76258" y="2562121"/>
                  <a:pt x="86798" y="2578876"/>
                  <a:pt x="86798" y="2578876"/>
                </a:cubicBezTo>
                <a:cubicBezTo>
                  <a:pt x="88905" y="2541177"/>
                  <a:pt x="109985" y="2536988"/>
                  <a:pt x="131064" y="2551649"/>
                </a:cubicBezTo>
                <a:cubicBezTo>
                  <a:pt x="139495" y="2566310"/>
                  <a:pt x="135280" y="2591443"/>
                  <a:pt x="135280" y="2591443"/>
                </a:cubicBezTo>
                <a:cubicBezTo>
                  <a:pt x="120524" y="2629142"/>
                  <a:pt x="65718" y="2633331"/>
                  <a:pt x="29884" y="2604009"/>
                </a:cubicBezTo>
                <a:cubicBezTo>
                  <a:pt x="-1735" y="2576782"/>
                  <a:pt x="6697" y="2539082"/>
                  <a:pt x="21452" y="2520232"/>
                </a:cubicBezTo>
                <a:cubicBezTo>
                  <a:pt x="8805" y="2509760"/>
                  <a:pt x="-5951" y="2486722"/>
                  <a:pt x="2481" y="2457400"/>
                </a:cubicBezTo>
                <a:cubicBezTo>
                  <a:pt x="6697" y="2440644"/>
                  <a:pt x="31992" y="2425983"/>
                  <a:pt x="55179" y="2421794"/>
                </a:cubicBezTo>
                <a:cubicBezTo>
                  <a:pt x="67826" y="2371528"/>
                  <a:pt x="114200" y="2371528"/>
                  <a:pt x="143711" y="2382000"/>
                </a:cubicBezTo>
                <a:cubicBezTo>
                  <a:pt x="139495" y="2425983"/>
                  <a:pt x="147927" y="2461588"/>
                  <a:pt x="190085" y="2461588"/>
                </a:cubicBezTo>
                <a:cubicBezTo>
                  <a:pt x="219596" y="2461588"/>
                  <a:pt x="238568" y="2442739"/>
                  <a:pt x="238568" y="2417606"/>
                </a:cubicBezTo>
                <a:cubicBezTo>
                  <a:pt x="240675" y="2390378"/>
                  <a:pt x="217488" y="2382000"/>
                  <a:pt x="204841" y="2382000"/>
                </a:cubicBezTo>
                <a:cubicBezTo>
                  <a:pt x="194301" y="2382000"/>
                  <a:pt x="187978" y="2392472"/>
                  <a:pt x="185870" y="2396661"/>
                </a:cubicBezTo>
                <a:cubicBezTo>
                  <a:pt x="228028" y="2382000"/>
                  <a:pt x="242783" y="2425983"/>
                  <a:pt x="211165" y="2444833"/>
                </a:cubicBezTo>
                <a:cubicBezTo>
                  <a:pt x="166898" y="2469966"/>
                  <a:pt x="139495" y="2409228"/>
                  <a:pt x="164790" y="2365245"/>
                </a:cubicBezTo>
                <a:cubicBezTo>
                  <a:pt x="171114" y="2352678"/>
                  <a:pt x="187978" y="2342206"/>
                  <a:pt x="204841" y="2335923"/>
                </a:cubicBezTo>
                <a:cubicBezTo>
                  <a:pt x="219596" y="2331734"/>
                  <a:pt x="246999" y="2327545"/>
                  <a:pt x="276510" y="2338017"/>
                </a:cubicBezTo>
                <a:cubicBezTo>
                  <a:pt x="287050" y="2321262"/>
                  <a:pt x="301805" y="2302412"/>
                  <a:pt x="327100" y="2298223"/>
                </a:cubicBezTo>
                <a:cubicBezTo>
                  <a:pt x="377690" y="2291940"/>
                  <a:pt x="384014" y="2327545"/>
                  <a:pt x="407201" y="2331734"/>
                </a:cubicBezTo>
                <a:cubicBezTo>
                  <a:pt x="432496" y="2338017"/>
                  <a:pt x="455683" y="2321262"/>
                  <a:pt x="478870" y="2338017"/>
                </a:cubicBezTo>
                <a:cubicBezTo>
                  <a:pt x="544215" y="2382000"/>
                  <a:pt x="447251" y="2455305"/>
                  <a:pt x="424064" y="2413417"/>
                </a:cubicBezTo>
                <a:cubicBezTo>
                  <a:pt x="405093" y="2377812"/>
                  <a:pt x="449359" y="2388284"/>
                  <a:pt x="447251" y="2384095"/>
                </a:cubicBezTo>
                <a:cubicBezTo>
                  <a:pt x="436712" y="2375717"/>
                  <a:pt x="415633" y="2371528"/>
                  <a:pt x="409309" y="2384095"/>
                </a:cubicBezTo>
                <a:cubicBezTo>
                  <a:pt x="400877" y="2407133"/>
                  <a:pt x="409309" y="2423889"/>
                  <a:pt x="424064" y="2430172"/>
                </a:cubicBezTo>
                <a:cubicBezTo>
                  <a:pt x="472546" y="2451116"/>
                  <a:pt x="493625" y="2409228"/>
                  <a:pt x="512597" y="2398756"/>
                </a:cubicBezTo>
                <a:cubicBezTo>
                  <a:pt x="537892" y="2386189"/>
                  <a:pt x="588481" y="2407133"/>
                  <a:pt x="603237" y="2415511"/>
                </a:cubicBezTo>
                <a:cubicBezTo>
                  <a:pt x="651719" y="2453211"/>
                  <a:pt x="651719" y="2524421"/>
                  <a:pt x="645395" y="2549554"/>
                </a:cubicBezTo>
                <a:cubicBezTo>
                  <a:pt x="634856" y="2585160"/>
                  <a:pt x="599021" y="2610293"/>
                  <a:pt x="563187" y="2612387"/>
                </a:cubicBezTo>
                <a:cubicBezTo>
                  <a:pt x="540000" y="2612387"/>
                  <a:pt x="506273" y="2597726"/>
                  <a:pt x="497841" y="2578876"/>
                </a:cubicBezTo>
                <a:cubicBezTo>
                  <a:pt x="472546" y="2520232"/>
                  <a:pt x="548431" y="2511855"/>
                  <a:pt x="525244" y="2555838"/>
                </a:cubicBezTo>
                <a:cubicBezTo>
                  <a:pt x="542107" y="2551649"/>
                  <a:pt x="542107" y="2524421"/>
                  <a:pt x="529460" y="2520232"/>
                </a:cubicBezTo>
                <a:cubicBezTo>
                  <a:pt x="518920" y="2516044"/>
                  <a:pt x="495733" y="2518138"/>
                  <a:pt x="489410" y="2528610"/>
                </a:cubicBezTo>
                <a:cubicBezTo>
                  <a:pt x="480978" y="2536988"/>
                  <a:pt x="480978" y="2566310"/>
                  <a:pt x="487302" y="2583065"/>
                </a:cubicBezTo>
                <a:cubicBezTo>
                  <a:pt x="502057" y="2618670"/>
                  <a:pt x="558971" y="2635426"/>
                  <a:pt x="599021" y="2618670"/>
                </a:cubicBezTo>
                <a:cubicBezTo>
                  <a:pt x="723388" y="2566310"/>
                  <a:pt x="647503" y="2400850"/>
                  <a:pt x="685446" y="2287751"/>
                </a:cubicBezTo>
                <a:close/>
                <a:moveTo>
                  <a:pt x="4612409" y="2251060"/>
                </a:moveTo>
                <a:cubicBezTo>
                  <a:pt x="4612409" y="2251060"/>
                  <a:pt x="4620840" y="2343215"/>
                  <a:pt x="4625056" y="2387198"/>
                </a:cubicBezTo>
                <a:cubicBezTo>
                  <a:pt x="4633488" y="2481447"/>
                  <a:pt x="4641919" y="2561035"/>
                  <a:pt x="4547063" y="2607112"/>
                </a:cubicBezTo>
                <a:cubicBezTo>
                  <a:pt x="4473286" y="2640623"/>
                  <a:pt x="4405833" y="2636434"/>
                  <a:pt x="4336272" y="2590357"/>
                </a:cubicBezTo>
                <a:cubicBezTo>
                  <a:pt x="4412157" y="2590357"/>
                  <a:pt x="4416372" y="2491919"/>
                  <a:pt x="4365782" y="2460503"/>
                </a:cubicBezTo>
                <a:cubicBezTo>
                  <a:pt x="4346811" y="2450031"/>
                  <a:pt x="4319408" y="2445842"/>
                  <a:pt x="4302545" y="2454219"/>
                </a:cubicBezTo>
                <a:cubicBezTo>
                  <a:pt x="4277250" y="2433275"/>
                  <a:pt x="4224552" y="2431181"/>
                  <a:pt x="4207689" y="2458408"/>
                </a:cubicBezTo>
                <a:cubicBezTo>
                  <a:pt x="4192933" y="2454219"/>
                  <a:pt x="4154991" y="2460503"/>
                  <a:pt x="4140235" y="2475164"/>
                </a:cubicBezTo>
                <a:cubicBezTo>
                  <a:pt x="4102293" y="2514958"/>
                  <a:pt x="4112832" y="2621773"/>
                  <a:pt x="4182394" y="2588263"/>
                </a:cubicBezTo>
                <a:cubicBezTo>
                  <a:pt x="4203473" y="2577790"/>
                  <a:pt x="4201365" y="2567318"/>
                  <a:pt x="4205581" y="2550563"/>
                </a:cubicBezTo>
                <a:cubicBezTo>
                  <a:pt x="4220336" y="2579885"/>
                  <a:pt x="4237199" y="2605018"/>
                  <a:pt x="4243523" y="2613396"/>
                </a:cubicBezTo>
                <a:cubicBezTo>
                  <a:pt x="4266710" y="2640623"/>
                  <a:pt x="4289897" y="2653190"/>
                  <a:pt x="4325732" y="2661567"/>
                </a:cubicBezTo>
                <a:cubicBezTo>
                  <a:pt x="4388969" y="2676228"/>
                  <a:pt x="4511229" y="2674134"/>
                  <a:pt x="4557603" y="2640623"/>
                </a:cubicBezTo>
                <a:cubicBezTo>
                  <a:pt x="4488042" y="2655284"/>
                  <a:pt x="4403725" y="2667851"/>
                  <a:pt x="4327840" y="2649001"/>
                </a:cubicBezTo>
                <a:cubicBezTo>
                  <a:pt x="4292005" y="2642718"/>
                  <a:pt x="4262494" y="2613396"/>
                  <a:pt x="4251955" y="2600829"/>
                </a:cubicBezTo>
                <a:cubicBezTo>
                  <a:pt x="4243523" y="2590357"/>
                  <a:pt x="4232984" y="2569413"/>
                  <a:pt x="4224552" y="2552657"/>
                </a:cubicBezTo>
                <a:cubicBezTo>
                  <a:pt x="4209797" y="2527524"/>
                  <a:pt x="4190825" y="2527524"/>
                  <a:pt x="4171854" y="2531713"/>
                </a:cubicBezTo>
                <a:cubicBezTo>
                  <a:pt x="4186609" y="2537996"/>
                  <a:pt x="4201365" y="2548469"/>
                  <a:pt x="4190825" y="2565224"/>
                </a:cubicBezTo>
                <a:cubicBezTo>
                  <a:pt x="4184502" y="2575696"/>
                  <a:pt x="4169746" y="2588263"/>
                  <a:pt x="4152883" y="2581979"/>
                </a:cubicBezTo>
                <a:cubicBezTo>
                  <a:pt x="4127588" y="2571507"/>
                  <a:pt x="4129696" y="2533808"/>
                  <a:pt x="4136019" y="2512863"/>
                </a:cubicBezTo>
                <a:cubicBezTo>
                  <a:pt x="4146559" y="2475164"/>
                  <a:pt x="4186609" y="2462597"/>
                  <a:pt x="4211904" y="2470975"/>
                </a:cubicBezTo>
                <a:cubicBezTo>
                  <a:pt x="4235092" y="2441653"/>
                  <a:pt x="4273034" y="2443747"/>
                  <a:pt x="4298329" y="2462597"/>
                </a:cubicBezTo>
                <a:cubicBezTo>
                  <a:pt x="4353135" y="2454219"/>
                  <a:pt x="4399509" y="2483541"/>
                  <a:pt x="4384754" y="2544280"/>
                </a:cubicBezTo>
                <a:cubicBezTo>
                  <a:pt x="4374214" y="2586168"/>
                  <a:pt x="4317300" y="2590357"/>
                  <a:pt x="4319408" y="2546374"/>
                </a:cubicBezTo>
                <a:cubicBezTo>
                  <a:pt x="4323624" y="2537996"/>
                  <a:pt x="4336272" y="2527524"/>
                  <a:pt x="4351027" y="2523335"/>
                </a:cubicBezTo>
                <a:cubicBezTo>
                  <a:pt x="4285682" y="2512863"/>
                  <a:pt x="4302545" y="2579885"/>
                  <a:pt x="4332056" y="2602924"/>
                </a:cubicBezTo>
                <a:cubicBezTo>
                  <a:pt x="4367890" y="2630151"/>
                  <a:pt x="4435344" y="2649001"/>
                  <a:pt x="4500689" y="2636434"/>
                </a:cubicBezTo>
                <a:cubicBezTo>
                  <a:pt x="4530200" y="2632246"/>
                  <a:pt x="4561819" y="2617585"/>
                  <a:pt x="4591329" y="2594546"/>
                </a:cubicBezTo>
                <a:cubicBezTo>
                  <a:pt x="4654567" y="2544280"/>
                  <a:pt x="4650351" y="2473069"/>
                  <a:pt x="4631380" y="2355781"/>
                </a:cubicBezTo>
                <a:cubicBezTo>
                  <a:pt x="4637704" y="2364159"/>
                  <a:pt x="4654567" y="2416520"/>
                  <a:pt x="4654567" y="2429086"/>
                </a:cubicBezTo>
                <a:cubicBezTo>
                  <a:pt x="4658783" y="2454219"/>
                  <a:pt x="4677754" y="2517052"/>
                  <a:pt x="4648243" y="2575696"/>
                </a:cubicBezTo>
                <a:cubicBezTo>
                  <a:pt x="4631380" y="2611301"/>
                  <a:pt x="4606085" y="2634340"/>
                  <a:pt x="4572358" y="2657379"/>
                </a:cubicBezTo>
                <a:cubicBezTo>
                  <a:pt x="4557603" y="2667851"/>
                  <a:pt x="4513336" y="2682512"/>
                  <a:pt x="4460639" y="2690889"/>
                </a:cubicBezTo>
                <a:cubicBezTo>
                  <a:pt x="4344703" y="2709739"/>
                  <a:pt x="4245631" y="2688795"/>
                  <a:pt x="4161314" y="2636434"/>
                </a:cubicBezTo>
                <a:cubicBezTo>
                  <a:pt x="4121264" y="2611301"/>
                  <a:pt x="4076998" y="2571507"/>
                  <a:pt x="4072782" y="2523335"/>
                </a:cubicBezTo>
                <a:cubicBezTo>
                  <a:pt x="4070674" y="2504486"/>
                  <a:pt x="4051703" y="2489825"/>
                  <a:pt x="4036947" y="2491919"/>
                </a:cubicBezTo>
                <a:cubicBezTo>
                  <a:pt x="4026408" y="2491919"/>
                  <a:pt x="4013760" y="2496108"/>
                  <a:pt x="4009544" y="2510769"/>
                </a:cubicBezTo>
                <a:cubicBezTo>
                  <a:pt x="4003221" y="2525430"/>
                  <a:pt x="4013760" y="2542185"/>
                  <a:pt x="4013760" y="2542185"/>
                </a:cubicBezTo>
                <a:cubicBezTo>
                  <a:pt x="4015868" y="2504486"/>
                  <a:pt x="4036947" y="2500297"/>
                  <a:pt x="4058027" y="2514958"/>
                </a:cubicBezTo>
                <a:cubicBezTo>
                  <a:pt x="4066458" y="2529619"/>
                  <a:pt x="4062242" y="2554752"/>
                  <a:pt x="4062242" y="2554752"/>
                </a:cubicBezTo>
                <a:cubicBezTo>
                  <a:pt x="4047487" y="2592451"/>
                  <a:pt x="3992681" y="2596640"/>
                  <a:pt x="3956847" y="2567318"/>
                </a:cubicBezTo>
                <a:cubicBezTo>
                  <a:pt x="3925228" y="2540091"/>
                  <a:pt x="3933659" y="2502391"/>
                  <a:pt x="3948415" y="2483541"/>
                </a:cubicBezTo>
                <a:cubicBezTo>
                  <a:pt x="3935767" y="2473069"/>
                  <a:pt x="3921012" y="2450031"/>
                  <a:pt x="3929444" y="2420709"/>
                </a:cubicBezTo>
                <a:cubicBezTo>
                  <a:pt x="3933659" y="2403953"/>
                  <a:pt x="3958954" y="2389292"/>
                  <a:pt x="3982142" y="2385103"/>
                </a:cubicBezTo>
                <a:cubicBezTo>
                  <a:pt x="3994789" y="2334837"/>
                  <a:pt x="4041163" y="2334837"/>
                  <a:pt x="4070674" y="2345309"/>
                </a:cubicBezTo>
                <a:cubicBezTo>
                  <a:pt x="4066458" y="2389292"/>
                  <a:pt x="4074890" y="2424897"/>
                  <a:pt x="4117048" y="2424897"/>
                </a:cubicBezTo>
                <a:cubicBezTo>
                  <a:pt x="4146559" y="2424897"/>
                  <a:pt x="4165530" y="2406048"/>
                  <a:pt x="4165530" y="2380915"/>
                </a:cubicBezTo>
                <a:cubicBezTo>
                  <a:pt x="4167638" y="2353687"/>
                  <a:pt x="4144451" y="2345309"/>
                  <a:pt x="4131804" y="2345309"/>
                </a:cubicBezTo>
                <a:cubicBezTo>
                  <a:pt x="4121264" y="2345309"/>
                  <a:pt x="4114940" y="2355781"/>
                  <a:pt x="4112832" y="2359970"/>
                </a:cubicBezTo>
                <a:cubicBezTo>
                  <a:pt x="4154991" y="2345309"/>
                  <a:pt x="4169746" y="2389292"/>
                  <a:pt x="4138127" y="2408142"/>
                </a:cubicBezTo>
                <a:cubicBezTo>
                  <a:pt x="4093861" y="2433275"/>
                  <a:pt x="4066458" y="2372537"/>
                  <a:pt x="4091753" y="2328554"/>
                </a:cubicBezTo>
                <a:cubicBezTo>
                  <a:pt x="4098077" y="2315987"/>
                  <a:pt x="4114940" y="2305515"/>
                  <a:pt x="4131804" y="2299232"/>
                </a:cubicBezTo>
                <a:cubicBezTo>
                  <a:pt x="4146559" y="2295043"/>
                  <a:pt x="4173962" y="2290854"/>
                  <a:pt x="4203473" y="2301326"/>
                </a:cubicBezTo>
                <a:cubicBezTo>
                  <a:pt x="4214012" y="2284571"/>
                  <a:pt x="4228768" y="2265721"/>
                  <a:pt x="4254063" y="2261532"/>
                </a:cubicBezTo>
                <a:cubicBezTo>
                  <a:pt x="4304653" y="2255249"/>
                  <a:pt x="4310977" y="2290854"/>
                  <a:pt x="4334164" y="2295043"/>
                </a:cubicBezTo>
                <a:cubicBezTo>
                  <a:pt x="4359459" y="2301326"/>
                  <a:pt x="4382646" y="2284571"/>
                  <a:pt x="4405833" y="2301326"/>
                </a:cubicBezTo>
                <a:cubicBezTo>
                  <a:pt x="4471178" y="2345309"/>
                  <a:pt x="4374214" y="2418614"/>
                  <a:pt x="4351027" y="2376726"/>
                </a:cubicBezTo>
                <a:cubicBezTo>
                  <a:pt x="4332056" y="2341121"/>
                  <a:pt x="4376322" y="2351593"/>
                  <a:pt x="4374214" y="2347404"/>
                </a:cubicBezTo>
                <a:cubicBezTo>
                  <a:pt x="4363674" y="2339026"/>
                  <a:pt x="4342595" y="2334837"/>
                  <a:pt x="4336272" y="2347404"/>
                </a:cubicBezTo>
                <a:cubicBezTo>
                  <a:pt x="4327840" y="2370442"/>
                  <a:pt x="4336272" y="2387198"/>
                  <a:pt x="4351027" y="2393481"/>
                </a:cubicBezTo>
                <a:cubicBezTo>
                  <a:pt x="4399509" y="2414425"/>
                  <a:pt x="4420588" y="2372537"/>
                  <a:pt x="4439559" y="2362065"/>
                </a:cubicBezTo>
                <a:cubicBezTo>
                  <a:pt x="4464854" y="2349498"/>
                  <a:pt x="4515444" y="2370442"/>
                  <a:pt x="4530200" y="2378820"/>
                </a:cubicBezTo>
                <a:cubicBezTo>
                  <a:pt x="4578682" y="2416520"/>
                  <a:pt x="4578682" y="2487730"/>
                  <a:pt x="4572358" y="2512863"/>
                </a:cubicBezTo>
                <a:cubicBezTo>
                  <a:pt x="4561819" y="2548469"/>
                  <a:pt x="4525984" y="2573602"/>
                  <a:pt x="4490149" y="2575696"/>
                </a:cubicBezTo>
                <a:cubicBezTo>
                  <a:pt x="4466962" y="2575696"/>
                  <a:pt x="4433236" y="2561035"/>
                  <a:pt x="4424804" y="2542185"/>
                </a:cubicBezTo>
                <a:cubicBezTo>
                  <a:pt x="4399509" y="2483541"/>
                  <a:pt x="4475394" y="2475164"/>
                  <a:pt x="4452207" y="2519147"/>
                </a:cubicBezTo>
                <a:cubicBezTo>
                  <a:pt x="4469070" y="2514958"/>
                  <a:pt x="4469070" y="2487730"/>
                  <a:pt x="4456423" y="2483541"/>
                </a:cubicBezTo>
                <a:cubicBezTo>
                  <a:pt x="4445883" y="2479353"/>
                  <a:pt x="4422696" y="2481447"/>
                  <a:pt x="4416372" y="2491919"/>
                </a:cubicBezTo>
                <a:cubicBezTo>
                  <a:pt x="4407941" y="2500297"/>
                  <a:pt x="4407941" y="2529619"/>
                  <a:pt x="4414264" y="2546374"/>
                </a:cubicBezTo>
                <a:cubicBezTo>
                  <a:pt x="4429020" y="2581979"/>
                  <a:pt x="4485934" y="2598735"/>
                  <a:pt x="4525984" y="2581979"/>
                </a:cubicBezTo>
                <a:cubicBezTo>
                  <a:pt x="4650351" y="2529619"/>
                  <a:pt x="4574466" y="2364159"/>
                  <a:pt x="4612409" y="2251060"/>
                </a:cubicBezTo>
                <a:close/>
                <a:moveTo>
                  <a:pt x="3832239" y="2251060"/>
                </a:moveTo>
                <a:cubicBezTo>
                  <a:pt x="3832239" y="2251060"/>
                  <a:pt x="3840670" y="2343215"/>
                  <a:pt x="3844886" y="2387198"/>
                </a:cubicBezTo>
                <a:cubicBezTo>
                  <a:pt x="3853318" y="2481447"/>
                  <a:pt x="3861749" y="2561035"/>
                  <a:pt x="3766893" y="2607112"/>
                </a:cubicBezTo>
                <a:cubicBezTo>
                  <a:pt x="3693116" y="2640623"/>
                  <a:pt x="3625663" y="2636434"/>
                  <a:pt x="3556102" y="2590357"/>
                </a:cubicBezTo>
                <a:cubicBezTo>
                  <a:pt x="3631987" y="2590357"/>
                  <a:pt x="3636202" y="2491919"/>
                  <a:pt x="3585612" y="2460503"/>
                </a:cubicBezTo>
                <a:cubicBezTo>
                  <a:pt x="3566641" y="2450031"/>
                  <a:pt x="3539238" y="2445842"/>
                  <a:pt x="3522375" y="2454219"/>
                </a:cubicBezTo>
                <a:cubicBezTo>
                  <a:pt x="3497080" y="2433275"/>
                  <a:pt x="3444382" y="2431181"/>
                  <a:pt x="3427519" y="2458408"/>
                </a:cubicBezTo>
                <a:cubicBezTo>
                  <a:pt x="3412763" y="2454219"/>
                  <a:pt x="3374821" y="2460503"/>
                  <a:pt x="3360065" y="2475164"/>
                </a:cubicBezTo>
                <a:cubicBezTo>
                  <a:pt x="3322123" y="2514958"/>
                  <a:pt x="3332662" y="2621773"/>
                  <a:pt x="3402224" y="2588263"/>
                </a:cubicBezTo>
                <a:cubicBezTo>
                  <a:pt x="3423303" y="2577790"/>
                  <a:pt x="3421195" y="2567318"/>
                  <a:pt x="3425411" y="2550563"/>
                </a:cubicBezTo>
                <a:cubicBezTo>
                  <a:pt x="3440166" y="2579885"/>
                  <a:pt x="3457029" y="2605018"/>
                  <a:pt x="3463353" y="2613396"/>
                </a:cubicBezTo>
                <a:cubicBezTo>
                  <a:pt x="3486540" y="2640623"/>
                  <a:pt x="3509727" y="2653190"/>
                  <a:pt x="3545562" y="2661567"/>
                </a:cubicBezTo>
                <a:cubicBezTo>
                  <a:pt x="3608799" y="2676228"/>
                  <a:pt x="3731059" y="2674134"/>
                  <a:pt x="3777433" y="2640623"/>
                </a:cubicBezTo>
                <a:cubicBezTo>
                  <a:pt x="3707872" y="2655284"/>
                  <a:pt x="3623555" y="2667851"/>
                  <a:pt x="3547670" y="2649001"/>
                </a:cubicBezTo>
                <a:cubicBezTo>
                  <a:pt x="3511835" y="2642718"/>
                  <a:pt x="3482324" y="2613396"/>
                  <a:pt x="3471785" y="2600829"/>
                </a:cubicBezTo>
                <a:cubicBezTo>
                  <a:pt x="3463353" y="2590357"/>
                  <a:pt x="3452814" y="2569413"/>
                  <a:pt x="3444382" y="2552657"/>
                </a:cubicBezTo>
                <a:cubicBezTo>
                  <a:pt x="3429627" y="2527524"/>
                  <a:pt x="3410655" y="2527524"/>
                  <a:pt x="3391684" y="2531713"/>
                </a:cubicBezTo>
                <a:cubicBezTo>
                  <a:pt x="3406439" y="2537996"/>
                  <a:pt x="3421195" y="2548469"/>
                  <a:pt x="3410655" y="2565224"/>
                </a:cubicBezTo>
                <a:cubicBezTo>
                  <a:pt x="3404332" y="2575696"/>
                  <a:pt x="3389576" y="2588263"/>
                  <a:pt x="3372713" y="2581979"/>
                </a:cubicBezTo>
                <a:cubicBezTo>
                  <a:pt x="3347418" y="2571507"/>
                  <a:pt x="3349526" y="2533808"/>
                  <a:pt x="3355849" y="2512863"/>
                </a:cubicBezTo>
                <a:cubicBezTo>
                  <a:pt x="3366389" y="2475164"/>
                  <a:pt x="3406439" y="2462597"/>
                  <a:pt x="3431734" y="2470975"/>
                </a:cubicBezTo>
                <a:cubicBezTo>
                  <a:pt x="3454922" y="2441653"/>
                  <a:pt x="3492864" y="2443747"/>
                  <a:pt x="3518159" y="2462597"/>
                </a:cubicBezTo>
                <a:cubicBezTo>
                  <a:pt x="3572965" y="2454219"/>
                  <a:pt x="3619339" y="2483541"/>
                  <a:pt x="3604584" y="2544280"/>
                </a:cubicBezTo>
                <a:cubicBezTo>
                  <a:pt x="3594044" y="2586168"/>
                  <a:pt x="3537130" y="2590357"/>
                  <a:pt x="3539238" y="2546374"/>
                </a:cubicBezTo>
                <a:cubicBezTo>
                  <a:pt x="3543454" y="2537996"/>
                  <a:pt x="3556102" y="2527524"/>
                  <a:pt x="3570857" y="2523335"/>
                </a:cubicBezTo>
                <a:cubicBezTo>
                  <a:pt x="3505512" y="2512863"/>
                  <a:pt x="3522375" y="2579885"/>
                  <a:pt x="3551886" y="2602924"/>
                </a:cubicBezTo>
                <a:cubicBezTo>
                  <a:pt x="3587720" y="2630151"/>
                  <a:pt x="3655174" y="2649001"/>
                  <a:pt x="3720519" y="2636434"/>
                </a:cubicBezTo>
                <a:cubicBezTo>
                  <a:pt x="3750030" y="2632246"/>
                  <a:pt x="3781649" y="2617585"/>
                  <a:pt x="3811159" y="2594546"/>
                </a:cubicBezTo>
                <a:cubicBezTo>
                  <a:pt x="3874397" y="2544280"/>
                  <a:pt x="3870181" y="2473069"/>
                  <a:pt x="3851210" y="2355781"/>
                </a:cubicBezTo>
                <a:cubicBezTo>
                  <a:pt x="3857534" y="2364159"/>
                  <a:pt x="3874397" y="2416520"/>
                  <a:pt x="3874397" y="2429086"/>
                </a:cubicBezTo>
                <a:cubicBezTo>
                  <a:pt x="3878613" y="2454219"/>
                  <a:pt x="3897584" y="2517052"/>
                  <a:pt x="3868073" y="2575696"/>
                </a:cubicBezTo>
                <a:cubicBezTo>
                  <a:pt x="3851210" y="2611301"/>
                  <a:pt x="3825915" y="2634340"/>
                  <a:pt x="3792188" y="2657379"/>
                </a:cubicBezTo>
                <a:cubicBezTo>
                  <a:pt x="3777433" y="2667851"/>
                  <a:pt x="3733166" y="2682512"/>
                  <a:pt x="3680469" y="2690889"/>
                </a:cubicBezTo>
                <a:cubicBezTo>
                  <a:pt x="3564533" y="2709739"/>
                  <a:pt x="3465461" y="2688795"/>
                  <a:pt x="3381144" y="2636434"/>
                </a:cubicBezTo>
                <a:cubicBezTo>
                  <a:pt x="3341094" y="2611301"/>
                  <a:pt x="3296828" y="2571507"/>
                  <a:pt x="3292612" y="2523335"/>
                </a:cubicBezTo>
                <a:cubicBezTo>
                  <a:pt x="3290504" y="2504486"/>
                  <a:pt x="3271533" y="2489825"/>
                  <a:pt x="3256777" y="2491919"/>
                </a:cubicBezTo>
                <a:cubicBezTo>
                  <a:pt x="3246238" y="2491919"/>
                  <a:pt x="3233590" y="2496108"/>
                  <a:pt x="3229374" y="2510769"/>
                </a:cubicBezTo>
                <a:cubicBezTo>
                  <a:pt x="3223051" y="2525430"/>
                  <a:pt x="3233590" y="2542185"/>
                  <a:pt x="3233590" y="2542185"/>
                </a:cubicBezTo>
                <a:cubicBezTo>
                  <a:pt x="3235698" y="2504486"/>
                  <a:pt x="3256777" y="2500297"/>
                  <a:pt x="3277857" y="2514958"/>
                </a:cubicBezTo>
                <a:cubicBezTo>
                  <a:pt x="3286288" y="2529619"/>
                  <a:pt x="3282072" y="2554752"/>
                  <a:pt x="3282072" y="2554752"/>
                </a:cubicBezTo>
                <a:cubicBezTo>
                  <a:pt x="3267317" y="2592451"/>
                  <a:pt x="3212511" y="2596640"/>
                  <a:pt x="3176677" y="2567318"/>
                </a:cubicBezTo>
                <a:cubicBezTo>
                  <a:pt x="3145058" y="2540091"/>
                  <a:pt x="3153489" y="2502391"/>
                  <a:pt x="3168245" y="2483541"/>
                </a:cubicBezTo>
                <a:cubicBezTo>
                  <a:pt x="3155597" y="2473069"/>
                  <a:pt x="3140842" y="2450031"/>
                  <a:pt x="3149274" y="2420709"/>
                </a:cubicBezTo>
                <a:cubicBezTo>
                  <a:pt x="3153489" y="2403953"/>
                  <a:pt x="3178784" y="2389292"/>
                  <a:pt x="3201972" y="2385103"/>
                </a:cubicBezTo>
                <a:cubicBezTo>
                  <a:pt x="3214619" y="2334837"/>
                  <a:pt x="3260993" y="2334837"/>
                  <a:pt x="3290504" y="2345309"/>
                </a:cubicBezTo>
                <a:cubicBezTo>
                  <a:pt x="3286288" y="2389292"/>
                  <a:pt x="3294720" y="2424897"/>
                  <a:pt x="3336878" y="2424897"/>
                </a:cubicBezTo>
                <a:cubicBezTo>
                  <a:pt x="3366389" y="2424897"/>
                  <a:pt x="3385360" y="2406048"/>
                  <a:pt x="3385360" y="2380915"/>
                </a:cubicBezTo>
                <a:cubicBezTo>
                  <a:pt x="3387468" y="2353687"/>
                  <a:pt x="3364281" y="2345309"/>
                  <a:pt x="3351634" y="2345309"/>
                </a:cubicBezTo>
                <a:cubicBezTo>
                  <a:pt x="3341094" y="2345309"/>
                  <a:pt x="3334770" y="2355781"/>
                  <a:pt x="3332662" y="2359970"/>
                </a:cubicBezTo>
                <a:cubicBezTo>
                  <a:pt x="3374821" y="2345309"/>
                  <a:pt x="3389576" y="2389292"/>
                  <a:pt x="3357957" y="2408142"/>
                </a:cubicBezTo>
                <a:cubicBezTo>
                  <a:pt x="3313691" y="2433275"/>
                  <a:pt x="3286288" y="2372537"/>
                  <a:pt x="3311583" y="2328554"/>
                </a:cubicBezTo>
                <a:cubicBezTo>
                  <a:pt x="3317907" y="2315987"/>
                  <a:pt x="3334770" y="2305515"/>
                  <a:pt x="3351634" y="2299232"/>
                </a:cubicBezTo>
                <a:cubicBezTo>
                  <a:pt x="3366389" y="2295043"/>
                  <a:pt x="3393792" y="2290854"/>
                  <a:pt x="3423303" y="2301326"/>
                </a:cubicBezTo>
                <a:cubicBezTo>
                  <a:pt x="3433842" y="2284571"/>
                  <a:pt x="3448598" y="2265721"/>
                  <a:pt x="3473893" y="2261532"/>
                </a:cubicBezTo>
                <a:cubicBezTo>
                  <a:pt x="3524483" y="2255249"/>
                  <a:pt x="3530807" y="2290854"/>
                  <a:pt x="3553994" y="2295043"/>
                </a:cubicBezTo>
                <a:cubicBezTo>
                  <a:pt x="3579289" y="2301326"/>
                  <a:pt x="3602476" y="2284571"/>
                  <a:pt x="3625663" y="2301326"/>
                </a:cubicBezTo>
                <a:cubicBezTo>
                  <a:pt x="3691008" y="2345309"/>
                  <a:pt x="3594044" y="2418614"/>
                  <a:pt x="3570857" y="2376726"/>
                </a:cubicBezTo>
                <a:cubicBezTo>
                  <a:pt x="3551886" y="2341121"/>
                  <a:pt x="3596152" y="2351593"/>
                  <a:pt x="3594044" y="2347404"/>
                </a:cubicBezTo>
                <a:cubicBezTo>
                  <a:pt x="3583504" y="2339026"/>
                  <a:pt x="3562425" y="2334837"/>
                  <a:pt x="3556102" y="2347404"/>
                </a:cubicBezTo>
                <a:cubicBezTo>
                  <a:pt x="3547670" y="2370442"/>
                  <a:pt x="3556102" y="2387198"/>
                  <a:pt x="3570857" y="2393481"/>
                </a:cubicBezTo>
                <a:cubicBezTo>
                  <a:pt x="3619339" y="2414425"/>
                  <a:pt x="3640418" y="2372537"/>
                  <a:pt x="3659389" y="2362065"/>
                </a:cubicBezTo>
                <a:cubicBezTo>
                  <a:pt x="3684684" y="2349498"/>
                  <a:pt x="3735274" y="2370442"/>
                  <a:pt x="3750030" y="2378820"/>
                </a:cubicBezTo>
                <a:cubicBezTo>
                  <a:pt x="3798512" y="2416520"/>
                  <a:pt x="3798512" y="2487730"/>
                  <a:pt x="3792188" y="2512863"/>
                </a:cubicBezTo>
                <a:cubicBezTo>
                  <a:pt x="3781649" y="2548469"/>
                  <a:pt x="3745814" y="2573602"/>
                  <a:pt x="3709979" y="2575696"/>
                </a:cubicBezTo>
                <a:cubicBezTo>
                  <a:pt x="3686792" y="2575696"/>
                  <a:pt x="3653066" y="2561035"/>
                  <a:pt x="3644634" y="2542185"/>
                </a:cubicBezTo>
                <a:cubicBezTo>
                  <a:pt x="3619339" y="2483541"/>
                  <a:pt x="3695224" y="2475164"/>
                  <a:pt x="3672037" y="2519147"/>
                </a:cubicBezTo>
                <a:cubicBezTo>
                  <a:pt x="3688900" y="2514958"/>
                  <a:pt x="3688900" y="2487730"/>
                  <a:pt x="3676253" y="2483541"/>
                </a:cubicBezTo>
                <a:cubicBezTo>
                  <a:pt x="3665713" y="2479353"/>
                  <a:pt x="3642526" y="2481447"/>
                  <a:pt x="3636202" y="2491919"/>
                </a:cubicBezTo>
                <a:cubicBezTo>
                  <a:pt x="3627771" y="2500297"/>
                  <a:pt x="3627771" y="2529619"/>
                  <a:pt x="3634094" y="2546374"/>
                </a:cubicBezTo>
                <a:cubicBezTo>
                  <a:pt x="3648850" y="2581979"/>
                  <a:pt x="3705764" y="2598735"/>
                  <a:pt x="3745814" y="2581979"/>
                </a:cubicBezTo>
                <a:cubicBezTo>
                  <a:pt x="3870181" y="2529619"/>
                  <a:pt x="3794296" y="2364159"/>
                  <a:pt x="3832239" y="2251060"/>
                </a:cubicBezTo>
                <a:close/>
                <a:moveTo>
                  <a:pt x="3052069" y="2251060"/>
                </a:moveTo>
                <a:cubicBezTo>
                  <a:pt x="3052069" y="2251060"/>
                  <a:pt x="3060500" y="2343215"/>
                  <a:pt x="3064716" y="2387198"/>
                </a:cubicBezTo>
                <a:cubicBezTo>
                  <a:pt x="3073148" y="2481447"/>
                  <a:pt x="3081579" y="2561035"/>
                  <a:pt x="2986723" y="2607112"/>
                </a:cubicBezTo>
                <a:cubicBezTo>
                  <a:pt x="2912946" y="2640623"/>
                  <a:pt x="2845493" y="2636434"/>
                  <a:pt x="2775932" y="2590357"/>
                </a:cubicBezTo>
                <a:cubicBezTo>
                  <a:pt x="2851817" y="2590357"/>
                  <a:pt x="2856032" y="2491919"/>
                  <a:pt x="2805442" y="2460503"/>
                </a:cubicBezTo>
                <a:cubicBezTo>
                  <a:pt x="2786471" y="2450031"/>
                  <a:pt x="2759068" y="2445842"/>
                  <a:pt x="2742205" y="2454219"/>
                </a:cubicBezTo>
                <a:cubicBezTo>
                  <a:pt x="2716910" y="2433275"/>
                  <a:pt x="2664212" y="2431181"/>
                  <a:pt x="2647349" y="2458408"/>
                </a:cubicBezTo>
                <a:cubicBezTo>
                  <a:pt x="2632593" y="2454219"/>
                  <a:pt x="2594651" y="2460503"/>
                  <a:pt x="2579895" y="2475164"/>
                </a:cubicBezTo>
                <a:cubicBezTo>
                  <a:pt x="2541953" y="2514958"/>
                  <a:pt x="2552492" y="2621773"/>
                  <a:pt x="2622054" y="2588263"/>
                </a:cubicBezTo>
                <a:cubicBezTo>
                  <a:pt x="2643133" y="2577790"/>
                  <a:pt x="2641025" y="2567318"/>
                  <a:pt x="2645241" y="2550563"/>
                </a:cubicBezTo>
                <a:cubicBezTo>
                  <a:pt x="2659996" y="2579885"/>
                  <a:pt x="2676859" y="2605018"/>
                  <a:pt x="2683183" y="2613396"/>
                </a:cubicBezTo>
                <a:cubicBezTo>
                  <a:pt x="2706370" y="2640623"/>
                  <a:pt x="2729557" y="2653190"/>
                  <a:pt x="2765392" y="2661567"/>
                </a:cubicBezTo>
                <a:cubicBezTo>
                  <a:pt x="2828629" y="2676228"/>
                  <a:pt x="2950889" y="2674134"/>
                  <a:pt x="2997263" y="2640623"/>
                </a:cubicBezTo>
                <a:cubicBezTo>
                  <a:pt x="2927702" y="2655284"/>
                  <a:pt x="2843385" y="2667851"/>
                  <a:pt x="2767500" y="2649001"/>
                </a:cubicBezTo>
                <a:cubicBezTo>
                  <a:pt x="2731665" y="2642718"/>
                  <a:pt x="2702154" y="2613396"/>
                  <a:pt x="2691615" y="2600829"/>
                </a:cubicBezTo>
                <a:cubicBezTo>
                  <a:pt x="2683183" y="2590357"/>
                  <a:pt x="2672644" y="2569413"/>
                  <a:pt x="2664212" y="2552657"/>
                </a:cubicBezTo>
                <a:cubicBezTo>
                  <a:pt x="2649457" y="2527524"/>
                  <a:pt x="2630485" y="2527524"/>
                  <a:pt x="2611514" y="2531713"/>
                </a:cubicBezTo>
                <a:cubicBezTo>
                  <a:pt x="2626269" y="2537996"/>
                  <a:pt x="2641025" y="2548469"/>
                  <a:pt x="2630485" y="2565224"/>
                </a:cubicBezTo>
                <a:cubicBezTo>
                  <a:pt x="2624162" y="2575696"/>
                  <a:pt x="2609406" y="2588263"/>
                  <a:pt x="2592543" y="2581979"/>
                </a:cubicBezTo>
                <a:cubicBezTo>
                  <a:pt x="2567248" y="2571507"/>
                  <a:pt x="2569356" y="2533808"/>
                  <a:pt x="2575679" y="2512863"/>
                </a:cubicBezTo>
                <a:cubicBezTo>
                  <a:pt x="2586219" y="2475164"/>
                  <a:pt x="2626269" y="2462597"/>
                  <a:pt x="2651564" y="2470975"/>
                </a:cubicBezTo>
                <a:cubicBezTo>
                  <a:pt x="2674752" y="2441653"/>
                  <a:pt x="2712694" y="2443747"/>
                  <a:pt x="2737989" y="2462597"/>
                </a:cubicBezTo>
                <a:cubicBezTo>
                  <a:pt x="2792795" y="2454219"/>
                  <a:pt x="2839169" y="2483541"/>
                  <a:pt x="2824414" y="2544280"/>
                </a:cubicBezTo>
                <a:cubicBezTo>
                  <a:pt x="2813874" y="2586168"/>
                  <a:pt x="2756960" y="2590357"/>
                  <a:pt x="2759068" y="2546374"/>
                </a:cubicBezTo>
                <a:cubicBezTo>
                  <a:pt x="2763284" y="2537996"/>
                  <a:pt x="2775932" y="2527524"/>
                  <a:pt x="2790687" y="2523335"/>
                </a:cubicBezTo>
                <a:cubicBezTo>
                  <a:pt x="2725342" y="2512863"/>
                  <a:pt x="2742205" y="2579885"/>
                  <a:pt x="2771716" y="2602924"/>
                </a:cubicBezTo>
                <a:cubicBezTo>
                  <a:pt x="2807550" y="2630151"/>
                  <a:pt x="2875004" y="2649001"/>
                  <a:pt x="2940349" y="2636434"/>
                </a:cubicBezTo>
                <a:cubicBezTo>
                  <a:pt x="2969860" y="2632246"/>
                  <a:pt x="3001479" y="2617585"/>
                  <a:pt x="3030989" y="2594546"/>
                </a:cubicBezTo>
                <a:cubicBezTo>
                  <a:pt x="3094227" y="2544280"/>
                  <a:pt x="3090011" y="2473069"/>
                  <a:pt x="3071040" y="2355781"/>
                </a:cubicBezTo>
                <a:cubicBezTo>
                  <a:pt x="3077364" y="2364159"/>
                  <a:pt x="3094227" y="2416520"/>
                  <a:pt x="3094227" y="2429086"/>
                </a:cubicBezTo>
                <a:cubicBezTo>
                  <a:pt x="3098443" y="2454219"/>
                  <a:pt x="3117414" y="2517052"/>
                  <a:pt x="3087903" y="2575696"/>
                </a:cubicBezTo>
                <a:cubicBezTo>
                  <a:pt x="3071040" y="2611301"/>
                  <a:pt x="3045745" y="2634340"/>
                  <a:pt x="3012018" y="2657379"/>
                </a:cubicBezTo>
                <a:cubicBezTo>
                  <a:pt x="2997263" y="2667851"/>
                  <a:pt x="2952996" y="2682512"/>
                  <a:pt x="2900299" y="2690889"/>
                </a:cubicBezTo>
                <a:cubicBezTo>
                  <a:pt x="2784363" y="2709739"/>
                  <a:pt x="2685291" y="2688795"/>
                  <a:pt x="2600974" y="2636434"/>
                </a:cubicBezTo>
                <a:cubicBezTo>
                  <a:pt x="2560924" y="2611301"/>
                  <a:pt x="2516658" y="2571507"/>
                  <a:pt x="2512442" y="2523335"/>
                </a:cubicBezTo>
                <a:cubicBezTo>
                  <a:pt x="2510334" y="2504486"/>
                  <a:pt x="2491363" y="2489825"/>
                  <a:pt x="2476607" y="2491919"/>
                </a:cubicBezTo>
                <a:cubicBezTo>
                  <a:pt x="2466068" y="2491919"/>
                  <a:pt x="2453420" y="2496108"/>
                  <a:pt x="2449204" y="2510769"/>
                </a:cubicBezTo>
                <a:cubicBezTo>
                  <a:pt x="2442881" y="2525430"/>
                  <a:pt x="2453420" y="2542185"/>
                  <a:pt x="2453420" y="2542185"/>
                </a:cubicBezTo>
                <a:cubicBezTo>
                  <a:pt x="2455528" y="2504486"/>
                  <a:pt x="2476607" y="2500297"/>
                  <a:pt x="2497687" y="2514958"/>
                </a:cubicBezTo>
                <a:cubicBezTo>
                  <a:pt x="2506118" y="2529619"/>
                  <a:pt x="2501902" y="2554752"/>
                  <a:pt x="2501902" y="2554752"/>
                </a:cubicBezTo>
                <a:cubicBezTo>
                  <a:pt x="2487147" y="2592451"/>
                  <a:pt x="2432341" y="2596640"/>
                  <a:pt x="2396507" y="2567318"/>
                </a:cubicBezTo>
                <a:cubicBezTo>
                  <a:pt x="2364888" y="2540091"/>
                  <a:pt x="2373319" y="2502391"/>
                  <a:pt x="2388075" y="2483541"/>
                </a:cubicBezTo>
                <a:cubicBezTo>
                  <a:pt x="2375427" y="2473069"/>
                  <a:pt x="2360672" y="2450031"/>
                  <a:pt x="2369104" y="2420709"/>
                </a:cubicBezTo>
                <a:cubicBezTo>
                  <a:pt x="2373319" y="2403953"/>
                  <a:pt x="2398614" y="2389292"/>
                  <a:pt x="2421802" y="2385103"/>
                </a:cubicBezTo>
                <a:cubicBezTo>
                  <a:pt x="2434449" y="2334837"/>
                  <a:pt x="2480823" y="2334837"/>
                  <a:pt x="2510334" y="2345309"/>
                </a:cubicBezTo>
                <a:cubicBezTo>
                  <a:pt x="2506118" y="2389292"/>
                  <a:pt x="2514550" y="2424897"/>
                  <a:pt x="2556708" y="2424897"/>
                </a:cubicBezTo>
                <a:cubicBezTo>
                  <a:pt x="2586219" y="2424897"/>
                  <a:pt x="2605190" y="2406048"/>
                  <a:pt x="2605190" y="2380915"/>
                </a:cubicBezTo>
                <a:cubicBezTo>
                  <a:pt x="2607298" y="2353687"/>
                  <a:pt x="2584111" y="2345309"/>
                  <a:pt x="2571464" y="2345309"/>
                </a:cubicBezTo>
                <a:cubicBezTo>
                  <a:pt x="2560924" y="2345309"/>
                  <a:pt x="2554600" y="2355781"/>
                  <a:pt x="2552492" y="2359970"/>
                </a:cubicBezTo>
                <a:cubicBezTo>
                  <a:pt x="2594651" y="2345309"/>
                  <a:pt x="2609406" y="2389292"/>
                  <a:pt x="2577787" y="2408142"/>
                </a:cubicBezTo>
                <a:cubicBezTo>
                  <a:pt x="2533521" y="2433275"/>
                  <a:pt x="2506118" y="2372537"/>
                  <a:pt x="2531413" y="2328554"/>
                </a:cubicBezTo>
                <a:cubicBezTo>
                  <a:pt x="2537737" y="2315987"/>
                  <a:pt x="2554600" y="2305515"/>
                  <a:pt x="2571464" y="2299232"/>
                </a:cubicBezTo>
                <a:cubicBezTo>
                  <a:pt x="2586219" y="2295043"/>
                  <a:pt x="2613622" y="2290854"/>
                  <a:pt x="2643133" y="2301326"/>
                </a:cubicBezTo>
                <a:cubicBezTo>
                  <a:pt x="2653672" y="2284571"/>
                  <a:pt x="2668428" y="2265721"/>
                  <a:pt x="2693723" y="2261532"/>
                </a:cubicBezTo>
                <a:cubicBezTo>
                  <a:pt x="2744313" y="2255249"/>
                  <a:pt x="2750637" y="2290854"/>
                  <a:pt x="2773824" y="2295043"/>
                </a:cubicBezTo>
                <a:cubicBezTo>
                  <a:pt x="2799119" y="2301326"/>
                  <a:pt x="2822306" y="2284571"/>
                  <a:pt x="2845493" y="2301326"/>
                </a:cubicBezTo>
                <a:cubicBezTo>
                  <a:pt x="2910838" y="2345309"/>
                  <a:pt x="2813874" y="2418614"/>
                  <a:pt x="2790687" y="2376726"/>
                </a:cubicBezTo>
                <a:cubicBezTo>
                  <a:pt x="2771716" y="2341121"/>
                  <a:pt x="2815982" y="2351593"/>
                  <a:pt x="2813874" y="2347404"/>
                </a:cubicBezTo>
                <a:cubicBezTo>
                  <a:pt x="2803334" y="2339026"/>
                  <a:pt x="2782255" y="2334837"/>
                  <a:pt x="2775932" y="2347404"/>
                </a:cubicBezTo>
                <a:cubicBezTo>
                  <a:pt x="2767500" y="2370442"/>
                  <a:pt x="2775932" y="2387198"/>
                  <a:pt x="2790687" y="2393481"/>
                </a:cubicBezTo>
                <a:cubicBezTo>
                  <a:pt x="2839169" y="2414425"/>
                  <a:pt x="2860248" y="2372537"/>
                  <a:pt x="2879219" y="2362065"/>
                </a:cubicBezTo>
                <a:cubicBezTo>
                  <a:pt x="2904514" y="2349498"/>
                  <a:pt x="2955104" y="2370442"/>
                  <a:pt x="2969860" y="2378820"/>
                </a:cubicBezTo>
                <a:cubicBezTo>
                  <a:pt x="3018342" y="2416520"/>
                  <a:pt x="3018342" y="2487730"/>
                  <a:pt x="3012018" y="2512863"/>
                </a:cubicBezTo>
                <a:cubicBezTo>
                  <a:pt x="3001479" y="2548469"/>
                  <a:pt x="2965644" y="2573602"/>
                  <a:pt x="2929809" y="2575696"/>
                </a:cubicBezTo>
                <a:cubicBezTo>
                  <a:pt x="2906622" y="2575696"/>
                  <a:pt x="2872896" y="2561035"/>
                  <a:pt x="2864464" y="2542185"/>
                </a:cubicBezTo>
                <a:cubicBezTo>
                  <a:pt x="2839169" y="2483541"/>
                  <a:pt x="2915054" y="2475164"/>
                  <a:pt x="2891867" y="2519147"/>
                </a:cubicBezTo>
                <a:cubicBezTo>
                  <a:pt x="2908730" y="2514958"/>
                  <a:pt x="2908730" y="2487730"/>
                  <a:pt x="2896083" y="2483541"/>
                </a:cubicBezTo>
                <a:cubicBezTo>
                  <a:pt x="2885543" y="2479353"/>
                  <a:pt x="2862356" y="2481447"/>
                  <a:pt x="2856032" y="2491919"/>
                </a:cubicBezTo>
                <a:cubicBezTo>
                  <a:pt x="2847601" y="2500297"/>
                  <a:pt x="2847601" y="2529619"/>
                  <a:pt x="2853924" y="2546374"/>
                </a:cubicBezTo>
                <a:cubicBezTo>
                  <a:pt x="2868680" y="2581979"/>
                  <a:pt x="2925594" y="2598735"/>
                  <a:pt x="2965644" y="2581979"/>
                </a:cubicBezTo>
                <a:cubicBezTo>
                  <a:pt x="3090011" y="2529619"/>
                  <a:pt x="3014126" y="2364159"/>
                  <a:pt x="3052069" y="2251060"/>
                </a:cubicBezTo>
                <a:close/>
                <a:moveTo>
                  <a:pt x="2271899" y="2251060"/>
                </a:moveTo>
                <a:cubicBezTo>
                  <a:pt x="2271899" y="2251060"/>
                  <a:pt x="2280330" y="2343215"/>
                  <a:pt x="2284546" y="2387198"/>
                </a:cubicBezTo>
                <a:cubicBezTo>
                  <a:pt x="2292978" y="2481447"/>
                  <a:pt x="2301409" y="2561035"/>
                  <a:pt x="2206553" y="2607112"/>
                </a:cubicBezTo>
                <a:cubicBezTo>
                  <a:pt x="2132776" y="2640623"/>
                  <a:pt x="2065323" y="2636434"/>
                  <a:pt x="1995762" y="2590357"/>
                </a:cubicBezTo>
                <a:cubicBezTo>
                  <a:pt x="2071647" y="2590357"/>
                  <a:pt x="2075862" y="2491919"/>
                  <a:pt x="2025272" y="2460503"/>
                </a:cubicBezTo>
                <a:cubicBezTo>
                  <a:pt x="2006301" y="2450031"/>
                  <a:pt x="1978898" y="2445842"/>
                  <a:pt x="1962035" y="2454219"/>
                </a:cubicBezTo>
                <a:cubicBezTo>
                  <a:pt x="1936740" y="2433275"/>
                  <a:pt x="1884042" y="2431181"/>
                  <a:pt x="1867179" y="2458408"/>
                </a:cubicBezTo>
                <a:cubicBezTo>
                  <a:pt x="1852423" y="2454219"/>
                  <a:pt x="1814481" y="2460503"/>
                  <a:pt x="1799725" y="2475164"/>
                </a:cubicBezTo>
                <a:cubicBezTo>
                  <a:pt x="1761783" y="2514958"/>
                  <a:pt x="1772322" y="2621773"/>
                  <a:pt x="1841884" y="2588263"/>
                </a:cubicBezTo>
                <a:cubicBezTo>
                  <a:pt x="1862963" y="2577790"/>
                  <a:pt x="1860855" y="2567318"/>
                  <a:pt x="1865071" y="2550563"/>
                </a:cubicBezTo>
                <a:cubicBezTo>
                  <a:pt x="1879826" y="2579885"/>
                  <a:pt x="1896689" y="2605018"/>
                  <a:pt x="1903013" y="2613396"/>
                </a:cubicBezTo>
                <a:cubicBezTo>
                  <a:pt x="1926200" y="2640623"/>
                  <a:pt x="1949387" y="2653190"/>
                  <a:pt x="1985222" y="2661567"/>
                </a:cubicBezTo>
                <a:cubicBezTo>
                  <a:pt x="2048459" y="2676228"/>
                  <a:pt x="2170719" y="2674134"/>
                  <a:pt x="2217093" y="2640623"/>
                </a:cubicBezTo>
                <a:cubicBezTo>
                  <a:pt x="2147532" y="2655284"/>
                  <a:pt x="2063215" y="2667851"/>
                  <a:pt x="1987330" y="2649001"/>
                </a:cubicBezTo>
                <a:cubicBezTo>
                  <a:pt x="1951495" y="2642718"/>
                  <a:pt x="1921984" y="2613396"/>
                  <a:pt x="1911445" y="2600829"/>
                </a:cubicBezTo>
                <a:cubicBezTo>
                  <a:pt x="1903013" y="2590357"/>
                  <a:pt x="1892474" y="2569413"/>
                  <a:pt x="1884042" y="2552657"/>
                </a:cubicBezTo>
                <a:cubicBezTo>
                  <a:pt x="1869287" y="2527524"/>
                  <a:pt x="1850315" y="2527524"/>
                  <a:pt x="1831344" y="2531713"/>
                </a:cubicBezTo>
                <a:cubicBezTo>
                  <a:pt x="1846099" y="2537996"/>
                  <a:pt x="1860855" y="2548469"/>
                  <a:pt x="1850315" y="2565224"/>
                </a:cubicBezTo>
                <a:cubicBezTo>
                  <a:pt x="1843992" y="2575696"/>
                  <a:pt x="1829236" y="2588263"/>
                  <a:pt x="1812373" y="2581979"/>
                </a:cubicBezTo>
                <a:cubicBezTo>
                  <a:pt x="1787078" y="2571507"/>
                  <a:pt x="1789186" y="2533808"/>
                  <a:pt x="1795509" y="2512863"/>
                </a:cubicBezTo>
                <a:cubicBezTo>
                  <a:pt x="1806049" y="2475164"/>
                  <a:pt x="1846099" y="2462597"/>
                  <a:pt x="1871394" y="2470975"/>
                </a:cubicBezTo>
                <a:cubicBezTo>
                  <a:pt x="1894582" y="2441653"/>
                  <a:pt x="1932524" y="2443747"/>
                  <a:pt x="1957819" y="2462597"/>
                </a:cubicBezTo>
                <a:cubicBezTo>
                  <a:pt x="2012625" y="2454219"/>
                  <a:pt x="2058999" y="2483541"/>
                  <a:pt x="2044244" y="2544280"/>
                </a:cubicBezTo>
                <a:cubicBezTo>
                  <a:pt x="2033704" y="2586168"/>
                  <a:pt x="1976790" y="2590357"/>
                  <a:pt x="1978898" y="2546374"/>
                </a:cubicBezTo>
                <a:cubicBezTo>
                  <a:pt x="1983114" y="2537996"/>
                  <a:pt x="1995762" y="2527524"/>
                  <a:pt x="2010517" y="2523335"/>
                </a:cubicBezTo>
                <a:cubicBezTo>
                  <a:pt x="1945172" y="2512863"/>
                  <a:pt x="1962035" y="2579885"/>
                  <a:pt x="1991546" y="2602924"/>
                </a:cubicBezTo>
                <a:cubicBezTo>
                  <a:pt x="2027380" y="2630151"/>
                  <a:pt x="2094834" y="2649001"/>
                  <a:pt x="2160179" y="2636434"/>
                </a:cubicBezTo>
                <a:cubicBezTo>
                  <a:pt x="2189690" y="2632246"/>
                  <a:pt x="2221309" y="2617585"/>
                  <a:pt x="2250819" y="2594546"/>
                </a:cubicBezTo>
                <a:cubicBezTo>
                  <a:pt x="2314057" y="2544280"/>
                  <a:pt x="2309841" y="2473069"/>
                  <a:pt x="2290870" y="2355781"/>
                </a:cubicBezTo>
                <a:cubicBezTo>
                  <a:pt x="2297194" y="2364159"/>
                  <a:pt x="2314057" y="2416520"/>
                  <a:pt x="2314057" y="2429086"/>
                </a:cubicBezTo>
                <a:cubicBezTo>
                  <a:pt x="2318273" y="2454219"/>
                  <a:pt x="2337244" y="2517052"/>
                  <a:pt x="2307733" y="2575696"/>
                </a:cubicBezTo>
                <a:cubicBezTo>
                  <a:pt x="2290870" y="2611301"/>
                  <a:pt x="2265575" y="2634340"/>
                  <a:pt x="2231848" y="2657379"/>
                </a:cubicBezTo>
                <a:cubicBezTo>
                  <a:pt x="2217093" y="2667851"/>
                  <a:pt x="2172826" y="2682512"/>
                  <a:pt x="2120129" y="2690889"/>
                </a:cubicBezTo>
                <a:cubicBezTo>
                  <a:pt x="2004193" y="2709739"/>
                  <a:pt x="1905121" y="2688795"/>
                  <a:pt x="1820804" y="2636434"/>
                </a:cubicBezTo>
                <a:cubicBezTo>
                  <a:pt x="1780754" y="2611301"/>
                  <a:pt x="1736488" y="2571507"/>
                  <a:pt x="1732272" y="2523335"/>
                </a:cubicBezTo>
                <a:cubicBezTo>
                  <a:pt x="1730164" y="2504486"/>
                  <a:pt x="1711193" y="2489825"/>
                  <a:pt x="1696437" y="2491919"/>
                </a:cubicBezTo>
                <a:cubicBezTo>
                  <a:pt x="1685898" y="2491919"/>
                  <a:pt x="1673250" y="2496108"/>
                  <a:pt x="1669034" y="2510769"/>
                </a:cubicBezTo>
                <a:cubicBezTo>
                  <a:pt x="1662711" y="2525430"/>
                  <a:pt x="1673250" y="2542185"/>
                  <a:pt x="1673250" y="2542185"/>
                </a:cubicBezTo>
                <a:cubicBezTo>
                  <a:pt x="1675358" y="2504486"/>
                  <a:pt x="1696437" y="2500297"/>
                  <a:pt x="1717517" y="2514958"/>
                </a:cubicBezTo>
                <a:cubicBezTo>
                  <a:pt x="1725948" y="2529619"/>
                  <a:pt x="1721732" y="2554752"/>
                  <a:pt x="1721732" y="2554752"/>
                </a:cubicBezTo>
                <a:cubicBezTo>
                  <a:pt x="1706977" y="2592451"/>
                  <a:pt x="1652171" y="2596640"/>
                  <a:pt x="1616337" y="2567318"/>
                </a:cubicBezTo>
                <a:cubicBezTo>
                  <a:pt x="1584718" y="2540091"/>
                  <a:pt x="1593149" y="2502391"/>
                  <a:pt x="1607905" y="2483541"/>
                </a:cubicBezTo>
                <a:cubicBezTo>
                  <a:pt x="1595257" y="2473069"/>
                  <a:pt x="1580502" y="2450031"/>
                  <a:pt x="1588934" y="2420709"/>
                </a:cubicBezTo>
                <a:cubicBezTo>
                  <a:pt x="1593149" y="2403953"/>
                  <a:pt x="1618444" y="2389292"/>
                  <a:pt x="1641632" y="2385103"/>
                </a:cubicBezTo>
                <a:cubicBezTo>
                  <a:pt x="1654279" y="2334837"/>
                  <a:pt x="1700653" y="2334837"/>
                  <a:pt x="1730164" y="2345309"/>
                </a:cubicBezTo>
                <a:cubicBezTo>
                  <a:pt x="1725948" y="2389292"/>
                  <a:pt x="1734380" y="2424897"/>
                  <a:pt x="1776538" y="2424897"/>
                </a:cubicBezTo>
                <a:cubicBezTo>
                  <a:pt x="1806049" y="2424897"/>
                  <a:pt x="1825020" y="2406048"/>
                  <a:pt x="1825020" y="2380915"/>
                </a:cubicBezTo>
                <a:cubicBezTo>
                  <a:pt x="1827128" y="2353687"/>
                  <a:pt x="1803941" y="2345309"/>
                  <a:pt x="1791294" y="2345309"/>
                </a:cubicBezTo>
                <a:cubicBezTo>
                  <a:pt x="1780754" y="2345309"/>
                  <a:pt x="1774430" y="2355781"/>
                  <a:pt x="1772322" y="2359970"/>
                </a:cubicBezTo>
                <a:cubicBezTo>
                  <a:pt x="1814481" y="2345309"/>
                  <a:pt x="1829236" y="2389292"/>
                  <a:pt x="1797617" y="2408142"/>
                </a:cubicBezTo>
                <a:cubicBezTo>
                  <a:pt x="1753351" y="2433275"/>
                  <a:pt x="1725948" y="2372537"/>
                  <a:pt x="1751243" y="2328554"/>
                </a:cubicBezTo>
                <a:cubicBezTo>
                  <a:pt x="1757567" y="2315987"/>
                  <a:pt x="1774430" y="2305515"/>
                  <a:pt x="1791294" y="2299232"/>
                </a:cubicBezTo>
                <a:cubicBezTo>
                  <a:pt x="1806049" y="2295043"/>
                  <a:pt x="1833452" y="2290854"/>
                  <a:pt x="1862963" y="2301326"/>
                </a:cubicBezTo>
                <a:cubicBezTo>
                  <a:pt x="1873502" y="2284571"/>
                  <a:pt x="1888258" y="2265721"/>
                  <a:pt x="1913553" y="2261532"/>
                </a:cubicBezTo>
                <a:cubicBezTo>
                  <a:pt x="1964143" y="2255249"/>
                  <a:pt x="1970467" y="2290854"/>
                  <a:pt x="1993654" y="2295043"/>
                </a:cubicBezTo>
                <a:cubicBezTo>
                  <a:pt x="2018949" y="2301326"/>
                  <a:pt x="2042136" y="2284571"/>
                  <a:pt x="2065323" y="2301326"/>
                </a:cubicBezTo>
                <a:cubicBezTo>
                  <a:pt x="2130668" y="2345309"/>
                  <a:pt x="2033704" y="2418614"/>
                  <a:pt x="2010517" y="2376726"/>
                </a:cubicBezTo>
                <a:cubicBezTo>
                  <a:pt x="1991546" y="2341121"/>
                  <a:pt x="2035812" y="2351593"/>
                  <a:pt x="2033704" y="2347404"/>
                </a:cubicBezTo>
                <a:cubicBezTo>
                  <a:pt x="2023164" y="2339026"/>
                  <a:pt x="2002085" y="2334837"/>
                  <a:pt x="1995762" y="2347404"/>
                </a:cubicBezTo>
                <a:cubicBezTo>
                  <a:pt x="1987330" y="2370442"/>
                  <a:pt x="1995762" y="2387198"/>
                  <a:pt x="2010517" y="2393481"/>
                </a:cubicBezTo>
                <a:cubicBezTo>
                  <a:pt x="2058999" y="2414425"/>
                  <a:pt x="2080078" y="2372537"/>
                  <a:pt x="2099049" y="2362065"/>
                </a:cubicBezTo>
                <a:cubicBezTo>
                  <a:pt x="2124344" y="2349498"/>
                  <a:pt x="2174934" y="2370442"/>
                  <a:pt x="2189690" y="2378820"/>
                </a:cubicBezTo>
                <a:cubicBezTo>
                  <a:pt x="2238172" y="2416520"/>
                  <a:pt x="2238172" y="2487730"/>
                  <a:pt x="2231848" y="2512863"/>
                </a:cubicBezTo>
                <a:cubicBezTo>
                  <a:pt x="2221309" y="2548469"/>
                  <a:pt x="2185474" y="2573602"/>
                  <a:pt x="2149639" y="2575696"/>
                </a:cubicBezTo>
                <a:cubicBezTo>
                  <a:pt x="2126452" y="2575696"/>
                  <a:pt x="2092726" y="2561035"/>
                  <a:pt x="2084294" y="2542185"/>
                </a:cubicBezTo>
                <a:cubicBezTo>
                  <a:pt x="2058999" y="2483541"/>
                  <a:pt x="2134884" y="2475164"/>
                  <a:pt x="2111697" y="2519147"/>
                </a:cubicBezTo>
                <a:cubicBezTo>
                  <a:pt x="2128560" y="2514958"/>
                  <a:pt x="2128560" y="2487730"/>
                  <a:pt x="2115913" y="2483541"/>
                </a:cubicBezTo>
                <a:cubicBezTo>
                  <a:pt x="2105373" y="2479353"/>
                  <a:pt x="2082186" y="2481447"/>
                  <a:pt x="2075862" y="2491919"/>
                </a:cubicBezTo>
                <a:cubicBezTo>
                  <a:pt x="2067431" y="2500297"/>
                  <a:pt x="2067431" y="2529619"/>
                  <a:pt x="2073754" y="2546374"/>
                </a:cubicBezTo>
                <a:cubicBezTo>
                  <a:pt x="2088510" y="2581979"/>
                  <a:pt x="2145424" y="2598735"/>
                  <a:pt x="2185474" y="2581979"/>
                </a:cubicBezTo>
                <a:cubicBezTo>
                  <a:pt x="2309841" y="2529619"/>
                  <a:pt x="2233956" y="2364159"/>
                  <a:pt x="2271899" y="2251060"/>
                </a:cubicBezTo>
                <a:close/>
                <a:moveTo>
                  <a:pt x="1491729" y="2251060"/>
                </a:moveTo>
                <a:cubicBezTo>
                  <a:pt x="1491729" y="2251060"/>
                  <a:pt x="1500160" y="2343215"/>
                  <a:pt x="1504376" y="2387198"/>
                </a:cubicBezTo>
                <a:cubicBezTo>
                  <a:pt x="1512808" y="2481447"/>
                  <a:pt x="1521239" y="2561035"/>
                  <a:pt x="1426383" y="2607112"/>
                </a:cubicBezTo>
                <a:cubicBezTo>
                  <a:pt x="1352606" y="2640623"/>
                  <a:pt x="1285153" y="2636434"/>
                  <a:pt x="1215592" y="2590357"/>
                </a:cubicBezTo>
                <a:cubicBezTo>
                  <a:pt x="1291477" y="2590357"/>
                  <a:pt x="1295692" y="2491919"/>
                  <a:pt x="1245102" y="2460503"/>
                </a:cubicBezTo>
                <a:cubicBezTo>
                  <a:pt x="1226131" y="2450031"/>
                  <a:pt x="1198728" y="2445842"/>
                  <a:pt x="1181865" y="2454219"/>
                </a:cubicBezTo>
                <a:cubicBezTo>
                  <a:pt x="1156570" y="2433275"/>
                  <a:pt x="1103872" y="2431181"/>
                  <a:pt x="1087009" y="2458408"/>
                </a:cubicBezTo>
                <a:cubicBezTo>
                  <a:pt x="1072253" y="2454219"/>
                  <a:pt x="1034311" y="2460503"/>
                  <a:pt x="1019555" y="2475164"/>
                </a:cubicBezTo>
                <a:cubicBezTo>
                  <a:pt x="981613" y="2514958"/>
                  <a:pt x="992152" y="2621773"/>
                  <a:pt x="1061714" y="2588263"/>
                </a:cubicBezTo>
                <a:cubicBezTo>
                  <a:pt x="1082793" y="2577790"/>
                  <a:pt x="1080685" y="2567318"/>
                  <a:pt x="1084901" y="2550563"/>
                </a:cubicBezTo>
                <a:cubicBezTo>
                  <a:pt x="1099656" y="2579885"/>
                  <a:pt x="1116519" y="2605018"/>
                  <a:pt x="1122843" y="2613396"/>
                </a:cubicBezTo>
                <a:cubicBezTo>
                  <a:pt x="1146030" y="2640623"/>
                  <a:pt x="1169217" y="2653190"/>
                  <a:pt x="1205052" y="2661567"/>
                </a:cubicBezTo>
                <a:cubicBezTo>
                  <a:pt x="1268289" y="2676228"/>
                  <a:pt x="1390549" y="2674134"/>
                  <a:pt x="1436923" y="2640623"/>
                </a:cubicBezTo>
                <a:cubicBezTo>
                  <a:pt x="1367362" y="2655284"/>
                  <a:pt x="1283045" y="2667851"/>
                  <a:pt x="1207160" y="2649001"/>
                </a:cubicBezTo>
                <a:cubicBezTo>
                  <a:pt x="1171325" y="2642718"/>
                  <a:pt x="1141814" y="2613396"/>
                  <a:pt x="1131275" y="2600829"/>
                </a:cubicBezTo>
                <a:cubicBezTo>
                  <a:pt x="1122843" y="2590357"/>
                  <a:pt x="1112304" y="2569413"/>
                  <a:pt x="1103872" y="2552657"/>
                </a:cubicBezTo>
                <a:cubicBezTo>
                  <a:pt x="1089117" y="2527524"/>
                  <a:pt x="1070145" y="2527524"/>
                  <a:pt x="1051174" y="2531713"/>
                </a:cubicBezTo>
                <a:cubicBezTo>
                  <a:pt x="1065929" y="2537996"/>
                  <a:pt x="1080685" y="2548469"/>
                  <a:pt x="1070145" y="2565224"/>
                </a:cubicBezTo>
                <a:cubicBezTo>
                  <a:pt x="1063822" y="2575696"/>
                  <a:pt x="1049066" y="2588263"/>
                  <a:pt x="1032203" y="2581979"/>
                </a:cubicBezTo>
                <a:cubicBezTo>
                  <a:pt x="1006908" y="2571507"/>
                  <a:pt x="1009016" y="2533808"/>
                  <a:pt x="1015339" y="2512863"/>
                </a:cubicBezTo>
                <a:cubicBezTo>
                  <a:pt x="1025879" y="2475164"/>
                  <a:pt x="1065929" y="2462597"/>
                  <a:pt x="1091224" y="2470975"/>
                </a:cubicBezTo>
                <a:cubicBezTo>
                  <a:pt x="1114412" y="2441653"/>
                  <a:pt x="1152354" y="2443747"/>
                  <a:pt x="1177649" y="2462597"/>
                </a:cubicBezTo>
                <a:cubicBezTo>
                  <a:pt x="1232455" y="2454219"/>
                  <a:pt x="1278829" y="2483541"/>
                  <a:pt x="1264074" y="2544280"/>
                </a:cubicBezTo>
                <a:cubicBezTo>
                  <a:pt x="1253534" y="2586168"/>
                  <a:pt x="1196620" y="2590357"/>
                  <a:pt x="1198728" y="2546374"/>
                </a:cubicBezTo>
                <a:cubicBezTo>
                  <a:pt x="1202944" y="2537996"/>
                  <a:pt x="1215592" y="2527524"/>
                  <a:pt x="1230347" y="2523335"/>
                </a:cubicBezTo>
                <a:cubicBezTo>
                  <a:pt x="1165002" y="2512863"/>
                  <a:pt x="1181865" y="2579885"/>
                  <a:pt x="1211376" y="2602924"/>
                </a:cubicBezTo>
                <a:cubicBezTo>
                  <a:pt x="1247210" y="2630151"/>
                  <a:pt x="1314664" y="2649001"/>
                  <a:pt x="1380009" y="2636434"/>
                </a:cubicBezTo>
                <a:cubicBezTo>
                  <a:pt x="1409520" y="2632246"/>
                  <a:pt x="1441139" y="2617585"/>
                  <a:pt x="1470649" y="2594546"/>
                </a:cubicBezTo>
                <a:cubicBezTo>
                  <a:pt x="1533887" y="2544280"/>
                  <a:pt x="1529671" y="2473069"/>
                  <a:pt x="1510700" y="2355781"/>
                </a:cubicBezTo>
                <a:cubicBezTo>
                  <a:pt x="1517024" y="2364159"/>
                  <a:pt x="1533887" y="2416520"/>
                  <a:pt x="1533887" y="2429086"/>
                </a:cubicBezTo>
                <a:cubicBezTo>
                  <a:pt x="1538103" y="2454219"/>
                  <a:pt x="1557074" y="2517052"/>
                  <a:pt x="1527563" y="2575696"/>
                </a:cubicBezTo>
                <a:cubicBezTo>
                  <a:pt x="1510700" y="2611301"/>
                  <a:pt x="1485405" y="2634340"/>
                  <a:pt x="1451678" y="2657379"/>
                </a:cubicBezTo>
                <a:cubicBezTo>
                  <a:pt x="1436923" y="2667851"/>
                  <a:pt x="1392656" y="2682512"/>
                  <a:pt x="1339959" y="2690889"/>
                </a:cubicBezTo>
                <a:cubicBezTo>
                  <a:pt x="1224023" y="2709739"/>
                  <a:pt x="1124951" y="2688795"/>
                  <a:pt x="1040634" y="2636434"/>
                </a:cubicBezTo>
                <a:cubicBezTo>
                  <a:pt x="1000584" y="2611301"/>
                  <a:pt x="956318" y="2571507"/>
                  <a:pt x="952102" y="2523335"/>
                </a:cubicBezTo>
                <a:cubicBezTo>
                  <a:pt x="949994" y="2504486"/>
                  <a:pt x="931023" y="2489825"/>
                  <a:pt x="916267" y="2491919"/>
                </a:cubicBezTo>
                <a:cubicBezTo>
                  <a:pt x="905728" y="2491919"/>
                  <a:pt x="893080" y="2496108"/>
                  <a:pt x="888864" y="2510769"/>
                </a:cubicBezTo>
                <a:cubicBezTo>
                  <a:pt x="882541" y="2525430"/>
                  <a:pt x="893080" y="2542185"/>
                  <a:pt x="893080" y="2542185"/>
                </a:cubicBezTo>
                <a:cubicBezTo>
                  <a:pt x="895188" y="2504486"/>
                  <a:pt x="916267" y="2500297"/>
                  <a:pt x="937347" y="2514958"/>
                </a:cubicBezTo>
                <a:cubicBezTo>
                  <a:pt x="945778" y="2529619"/>
                  <a:pt x="941562" y="2554752"/>
                  <a:pt x="941562" y="2554752"/>
                </a:cubicBezTo>
                <a:cubicBezTo>
                  <a:pt x="926807" y="2592451"/>
                  <a:pt x="872001" y="2596640"/>
                  <a:pt x="836167" y="2567318"/>
                </a:cubicBezTo>
                <a:cubicBezTo>
                  <a:pt x="804548" y="2540091"/>
                  <a:pt x="812979" y="2502391"/>
                  <a:pt x="827735" y="2483541"/>
                </a:cubicBezTo>
                <a:cubicBezTo>
                  <a:pt x="815087" y="2473069"/>
                  <a:pt x="800332" y="2450031"/>
                  <a:pt x="808764" y="2420709"/>
                </a:cubicBezTo>
                <a:cubicBezTo>
                  <a:pt x="812979" y="2403953"/>
                  <a:pt x="838274" y="2389292"/>
                  <a:pt x="861462" y="2385103"/>
                </a:cubicBezTo>
                <a:cubicBezTo>
                  <a:pt x="874109" y="2334837"/>
                  <a:pt x="920483" y="2334837"/>
                  <a:pt x="949994" y="2345309"/>
                </a:cubicBezTo>
                <a:cubicBezTo>
                  <a:pt x="945778" y="2389292"/>
                  <a:pt x="954210" y="2424897"/>
                  <a:pt x="996368" y="2424897"/>
                </a:cubicBezTo>
                <a:cubicBezTo>
                  <a:pt x="1025879" y="2424897"/>
                  <a:pt x="1044850" y="2406048"/>
                  <a:pt x="1044850" y="2380915"/>
                </a:cubicBezTo>
                <a:cubicBezTo>
                  <a:pt x="1046958" y="2353687"/>
                  <a:pt x="1023771" y="2345309"/>
                  <a:pt x="1011124" y="2345309"/>
                </a:cubicBezTo>
                <a:cubicBezTo>
                  <a:pt x="1000584" y="2345309"/>
                  <a:pt x="994260" y="2355781"/>
                  <a:pt x="992152" y="2359970"/>
                </a:cubicBezTo>
                <a:cubicBezTo>
                  <a:pt x="1034311" y="2345309"/>
                  <a:pt x="1049066" y="2389292"/>
                  <a:pt x="1017447" y="2408142"/>
                </a:cubicBezTo>
                <a:cubicBezTo>
                  <a:pt x="973181" y="2433275"/>
                  <a:pt x="945778" y="2372537"/>
                  <a:pt x="971073" y="2328554"/>
                </a:cubicBezTo>
                <a:cubicBezTo>
                  <a:pt x="977397" y="2315987"/>
                  <a:pt x="994260" y="2305515"/>
                  <a:pt x="1011124" y="2299232"/>
                </a:cubicBezTo>
                <a:cubicBezTo>
                  <a:pt x="1025879" y="2295043"/>
                  <a:pt x="1053282" y="2290854"/>
                  <a:pt x="1082793" y="2301326"/>
                </a:cubicBezTo>
                <a:cubicBezTo>
                  <a:pt x="1093332" y="2284571"/>
                  <a:pt x="1108088" y="2265721"/>
                  <a:pt x="1133383" y="2261532"/>
                </a:cubicBezTo>
                <a:cubicBezTo>
                  <a:pt x="1183973" y="2255249"/>
                  <a:pt x="1190297" y="2290854"/>
                  <a:pt x="1213484" y="2295043"/>
                </a:cubicBezTo>
                <a:cubicBezTo>
                  <a:pt x="1238779" y="2301326"/>
                  <a:pt x="1261966" y="2284571"/>
                  <a:pt x="1285153" y="2301326"/>
                </a:cubicBezTo>
                <a:cubicBezTo>
                  <a:pt x="1350498" y="2345309"/>
                  <a:pt x="1253534" y="2418614"/>
                  <a:pt x="1230347" y="2376726"/>
                </a:cubicBezTo>
                <a:cubicBezTo>
                  <a:pt x="1211376" y="2341121"/>
                  <a:pt x="1255642" y="2351593"/>
                  <a:pt x="1253534" y="2347404"/>
                </a:cubicBezTo>
                <a:cubicBezTo>
                  <a:pt x="1242994" y="2339026"/>
                  <a:pt x="1221915" y="2334837"/>
                  <a:pt x="1215592" y="2347404"/>
                </a:cubicBezTo>
                <a:cubicBezTo>
                  <a:pt x="1207160" y="2370442"/>
                  <a:pt x="1215592" y="2387198"/>
                  <a:pt x="1230347" y="2393481"/>
                </a:cubicBezTo>
                <a:cubicBezTo>
                  <a:pt x="1278829" y="2414425"/>
                  <a:pt x="1299908" y="2372537"/>
                  <a:pt x="1318879" y="2362065"/>
                </a:cubicBezTo>
                <a:cubicBezTo>
                  <a:pt x="1344174" y="2349498"/>
                  <a:pt x="1394764" y="2370442"/>
                  <a:pt x="1409520" y="2378820"/>
                </a:cubicBezTo>
                <a:cubicBezTo>
                  <a:pt x="1458002" y="2416520"/>
                  <a:pt x="1458002" y="2487730"/>
                  <a:pt x="1451678" y="2512863"/>
                </a:cubicBezTo>
                <a:cubicBezTo>
                  <a:pt x="1441139" y="2548469"/>
                  <a:pt x="1405304" y="2573602"/>
                  <a:pt x="1369469" y="2575696"/>
                </a:cubicBezTo>
                <a:cubicBezTo>
                  <a:pt x="1346282" y="2575696"/>
                  <a:pt x="1312556" y="2561035"/>
                  <a:pt x="1304124" y="2542185"/>
                </a:cubicBezTo>
                <a:cubicBezTo>
                  <a:pt x="1278829" y="2483541"/>
                  <a:pt x="1354714" y="2475164"/>
                  <a:pt x="1331527" y="2519147"/>
                </a:cubicBezTo>
                <a:cubicBezTo>
                  <a:pt x="1348390" y="2514958"/>
                  <a:pt x="1348390" y="2487730"/>
                  <a:pt x="1335743" y="2483541"/>
                </a:cubicBezTo>
                <a:cubicBezTo>
                  <a:pt x="1325203" y="2479353"/>
                  <a:pt x="1302016" y="2481447"/>
                  <a:pt x="1295692" y="2491919"/>
                </a:cubicBezTo>
                <a:cubicBezTo>
                  <a:pt x="1287261" y="2500297"/>
                  <a:pt x="1287261" y="2529619"/>
                  <a:pt x="1293584" y="2546374"/>
                </a:cubicBezTo>
                <a:cubicBezTo>
                  <a:pt x="1308340" y="2581979"/>
                  <a:pt x="1365254" y="2598735"/>
                  <a:pt x="1405304" y="2581979"/>
                </a:cubicBezTo>
                <a:cubicBezTo>
                  <a:pt x="1529671" y="2529619"/>
                  <a:pt x="1453786" y="2364159"/>
                  <a:pt x="1491729" y="2251060"/>
                </a:cubicBezTo>
                <a:close/>
                <a:moveTo>
                  <a:pt x="1007786" y="1809134"/>
                </a:moveTo>
                <a:cubicBezTo>
                  <a:pt x="1007786" y="1809134"/>
                  <a:pt x="1016217" y="1901288"/>
                  <a:pt x="1020433" y="1945271"/>
                </a:cubicBezTo>
                <a:cubicBezTo>
                  <a:pt x="1028865" y="2039520"/>
                  <a:pt x="1037296" y="2119109"/>
                  <a:pt x="942440" y="2165186"/>
                </a:cubicBezTo>
                <a:cubicBezTo>
                  <a:pt x="868663" y="2198697"/>
                  <a:pt x="801210" y="2194508"/>
                  <a:pt x="731649" y="2148431"/>
                </a:cubicBezTo>
                <a:cubicBezTo>
                  <a:pt x="807534" y="2148431"/>
                  <a:pt x="811749" y="2049993"/>
                  <a:pt x="761159" y="2018576"/>
                </a:cubicBezTo>
                <a:cubicBezTo>
                  <a:pt x="742188" y="2008104"/>
                  <a:pt x="714785" y="2003915"/>
                  <a:pt x="697922" y="2012293"/>
                </a:cubicBezTo>
                <a:cubicBezTo>
                  <a:pt x="672627" y="1991349"/>
                  <a:pt x="619929" y="1989254"/>
                  <a:pt x="603066" y="2016482"/>
                </a:cubicBezTo>
                <a:cubicBezTo>
                  <a:pt x="588310" y="2012293"/>
                  <a:pt x="550368" y="2018576"/>
                  <a:pt x="535613" y="2033237"/>
                </a:cubicBezTo>
                <a:cubicBezTo>
                  <a:pt x="497670" y="2073031"/>
                  <a:pt x="508210" y="2179847"/>
                  <a:pt x="577771" y="2146336"/>
                </a:cubicBezTo>
                <a:cubicBezTo>
                  <a:pt x="598850" y="2135864"/>
                  <a:pt x="596742" y="2125392"/>
                  <a:pt x="600958" y="2108636"/>
                </a:cubicBezTo>
                <a:cubicBezTo>
                  <a:pt x="615713" y="2137958"/>
                  <a:pt x="632576" y="2163092"/>
                  <a:pt x="638900" y="2171469"/>
                </a:cubicBezTo>
                <a:cubicBezTo>
                  <a:pt x="662087" y="2198697"/>
                  <a:pt x="685274" y="2211263"/>
                  <a:pt x="721109" y="2219641"/>
                </a:cubicBezTo>
                <a:cubicBezTo>
                  <a:pt x="784346" y="2234302"/>
                  <a:pt x="906606" y="2232208"/>
                  <a:pt x="952980" y="2198697"/>
                </a:cubicBezTo>
                <a:cubicBezTo>
                  <a:pt x="883418" y="2213358"/>
                  <a:pt x="799102" y="2225924"/>
                  <a:pt x="723217" y="2207074"/>
                </a:cubicBezTo>
                <a:cubicBezTo>
                  <a:pt x="687382" y="2200791"/>
                  <a:pt x="657871" y="2171469"/>
                  <a:pt x="647332" y="2158903"/>
                </a:cubicBezTo>
                <a:cubicBezTo>
                  <a:pt x="638900" y="2148431"/>
                  <a:pt x="628361" y="2127486"/>
                  <a:pt x="619929" y="2110731"/>
                </a:cubicBezTo>
                <a:cubicBezTo>
                  <a:pt x="605174" y="2085598"/>
                  <a:pt x="586202" y="2085598"/>
                  <a:pt x="567231" y="2089787"/>
                </a:cubicBezTo>
                <a:cubicBezTo>
                  <a:pt x="581986" y="2096070"/>
                  <a:pt x="596742" y="2106542"/>
                  <a:pt x="586202" y="2123297"/>
                </a:cubicBezTo>
                <a:cubicBezTo>
                  <a:pt x="579879" y="2133770"/>
                  <a:pt x="565123" y="2146336"/>
                  <a:pt x="548260" y="2140053"/>
                </a:cubicBezTo>
                <a:cubicBezTo>
                  <a:pt x="522965" y="2129581"/>
                  <a:pt x="525073" y="2091881"/>
                  <a:pt x="531397" y="2070937"/>
                </a:cubicBezTo>
                <a:cubicBezTo>
                  <a:pt x="541936" y="2033237"/>
                  <a:pt x="581986" y="2020671"/>
                  <a:pt x="607281" y="2029048"/>
                </a:cubicBezTo>
                <a:cubicBezTo>
                  <a:pt x="630469" y="1999726"/>
                  <a:pt x="668411" y="2001821"/>
                  <a:pt x="693706" y="2020671"/>
                </a:cubicBezTo>
                <a:cubicBezTo>
                  <a:pt x="748512" y="2012293"/>
                  <a:pt x="794886" y="2041615"/>
                  <a:pt x="780131" y="2102353"/>
                </a:cubicBezTo>
                <a:cubicBezTo>
                  <a:pt x="769591" y="2144242"/>
                  <a:pt x="712677" y="2148431"/>
                  <a:pt x="714785" y="2104448"/>
                </a:cubicBezTo>
                <a:cubicBezTo>
                  <a:pt x="719001" y="2096070"/>
                  <a:pt x="731649" y="2085598"/>
                  <a:pt x="746404" y="2081409"/>
                </a:cubicBezTo>
                <a:cubicBezTo>
                  <a:pt x="681059" y="2070937"/>
                  <a:pt x="697922" y="2137958"/>
                  <a:pt x="727433" y="2160997"/>
                </a:cubicBezTo>
                <a:cubicBezTo>
                  <a:pt x="763267" y="2188225"/>
                  <a:pt x="830721" y="2207074"/>
                  <a:pt x="896066" y="2194508"/>
                </a:cubicBezTo>
                <a:cubicBezTo>
                  <a:pt x="925577" y="2190319"/>
                  <a:pt x="957196" y="2175658"/>
                  <a:pt x="986706" y="2152619"/>
                </a:cubicBezTo>
                <a:cubicBezTo>
                  <a:pt x="1049944" y="2102353"/>
                  <a:pt x="1045728" y="2031143"/>
                  <a:pt x="1026757" y="1913855"/>
                </a:cubicBezTo>
                <a:cubicBezTo>
                  <a:pt x="1033081" y="1922233"/>
                  <a:pt x="1049944" y="1974593"/>
                  <a:pt x="1049944" y="1987160"/>
                </a:cubicBezTo>
                <a:cubicBezTo>
                  <a:pt x="1054160" y="2012293"/>
                  <a:pt x="1073131" y="2075126"/>
                  <a:pt x="1043620" y="2133770"/>
                </a:cubicBezTo>
                <a:cubicBezTo>
                  <a:pt x="1026757" y="2169375"/>
                  <a:pt x="1001462" y="2192413"/>
                  <a:pt x="967735" y="2215452"/>
                </a:cubicBezTo>
                <a:cubicBezTo>
                  <a:pt x="952980" y="2225924"/>
                  <a:pt x="908714" y="2240585"/>
                  <a:pt x="856016" y="2248963"/>
                </a:cubicBezTo>
                <a:cubicBezTo>
                  <a:pt x="740080" y="2267813"/>
                  <a:pt x="641008" y="2246869"/>
                  <a:pt x="556692" y="2194508"/>
                </a:cubicBezTo>
                <a:cubicBezTo>
                  <a:pt x="516641" y="2169375"/>
                  <a:pt x="472375" y="2129581"/>
                  <a:pt x="468159" y="2081409"/>
                </a:cubicBezTo>
                <a:cubicBezTo>
                  <a:pt x="466051" y="2062559"/>
                  <a:pt x="447080" y="2047898"/>
                  <a:pt x="432325" y="2049993"/>
                </a:cubicBezTo>
                <a:cubicBezTo>
                  <a:pt x="421785" y="2049993"/>
                  <a:pt x="409138" y="2054181"/>
                  <a:pt x="404922" y="2068842"/>
                </a:cubicBezTo>
                <a:cubicBezTo>
                  <a:pt x="398598" y="2083503"/>
                  <a:pt x="409138" y="2100259"/>
                  <a:pt x="409138" y="2100259"/>
                </a:cubicBezTo>
                <a:cubicBezTo>
                  <a:pt x="411245" y="2062559"/>
                  <a:pt x="432325" y="2058370"/>
                  <a:pt x="453404" y="2073031"/>
                </a:cubicBezTo>
                <a:cubicBezTo>
                  <a:pt x="461835" y="2087692"/>
                  <a:pt x="457620" y="2112825"/>
                  <a:pt x="457620" y="2112825"/>
                </a:cubicBezTo>
                <a:cubicBezTo>
                  <a:pt x="442864" y="2150525"/>
                  <a:pt x="388058" y="2154714"/>
                  <a:pt x="352224" y="2125392"/>
                </a:cubicBezTo>
                <a:cubicBezTo>
                  <a:pt x="320605" y="2098164"/>
                  <a:pt x="329037" y="2060465"/>
                  <a:pt x="343792" y="2041615"/>
                </a:cubicBezTo>
                <a:cubicBezTo>
                  <a:pt x="331145" y="2031143"/>
                  <a:pt x="316389" y="2008104"/>
                  <a:pt x="324821" y="1978782"/>
                </a:cubicBezTo>
                <a:cubicBezTo>
                  <a:pt x="329037" y="1962027"/>
                  <a:pt x="354332" y="1947366"/>
                  <a:pt x="377519" y="1943177"/>
                </a:cubicBezTo>
                <a:cubicBezTo>
                  <a:pt x="390166" y="1892911"/>
                  <a:pt x="436540" y="1892911"/>
                  <a:pt x="466051" y="1903383"/>
                </a:cubicBezTo>
                <a:cubicBezTo>
                  <a:pt x="461835" y="1947366"/>
                  <a:pt x="470267" y="1982971"/>
                  <a:pt x="512425" y="1982971"/>
                </a:cubicBezTo>
                <a:cubicBezTo>
                  <a:pt x="541936" y="1982971"/>
                  <a:pt x="560908" y="1964121"/>
                  <a:pt x="560908" y="1938988"/>
                </a:cubicBezTo>
                <a:cubicBezTo>
                  <a:pt x="563015" y="1911761"/>
                  <a:pt x="539828" y="1903383"/>
                  <a:pt x="527181" y="1903383"/>
                </a:cubicBezTo>
                <a:cubicBezTo>
                  <a:pt x="516641" y="1903383"/>
                  <a:pt x="510318" y="1913855"/>
                  <a:pt x="508210" y="1918044"/>
                </a:cubicBezTo>
                <a:cubicBezTo>
                  <a:pt x="550368" y="1903383"/>
                  <a:pt x="565123" y="1947366"/>
                  <a:pt x="533505" y="1966216"/>
                </a:cubicBezTo>
                <a:cubicBezTo>
                  <a:pt x="489238" y="1991349"/>
                  <a:pt x="461835" y="1930610"/>
                  <a:pt x="487130" y="1886627"/>
                </a:cubicBezTo>
                <a:cubicBezTo>
                  <a:pt x="493454" y="1874061"/>
                  <a:pt x="510318" y="1863589"/>
                  <a:pt x="527181" y="1857306"/>
                </a:cubicBezTo>
                <a:cubicBezTo>
                  <a:pt x="541936" y="1853117"/>
                  <a:pt x="569339" y="1848928"/>
                  <a:pt x="598850" y="1859400"/>
                </a:cubicBezTo>
                <a:cubicBezTo>
                  <a:pt x="609389" y="1842645"/>
                  <a:pt x="624145" y="1823795"/>
                  <a:pt x="649440" y="1819606"/>
                </a:cubicBezTo>
                <a:cubicBezTo>
                  <a:pt x="700030" y="1813323"/>
                  <a:pt x="706354" y="1848928"/>
                  <a:pt x="729541" y="1853117"/>
                </a:cubicBezTo>
                <a:cubicBezTo>
                  <a:pt x="754836" y="1859400"/>
                  <a:pt x="778023" y="1842645"/>
                  <a:pt x="801210" y="1859400"/>
                </a:cubicBezTo>
                <a:cubicBezTo>
                  <a:pt x="866555" y="1903383"/>
                  <a:pt x="769591" y="1976688"/>
                  <a:pt x="746404" y="1934799"/>
                </a:cubicBezTo>
                <a:cubicBezTo>
                  <a:pt x="727433" y="1899194"/>
                  <a:pt x="771699" y="1909666"/>
                  <a:pt x="769591" y="1905477"/>
                </a:cubicBezTo>
                <a:cubicBezTo>
                  <a:pt x="759051" y="1897100"/>
                  <a:pt x="737972" y="1892911"/>
                  <a:pt x="731649" y="1905477"/>
                </a:cubicBezTo>
                <a:cubicBezTo>
                  <a:pt x="723217" y="1928516"/>
                  <a:pt x="731649" y="1945271"/>
                  <a:pt x="746404" y="1951555"/>
                </a:cubicBezTo>
                <a:cubicBezTo>
                  <a:pt x="794886" y="1972499"/>
                  <a:pt x="815965" y="1930610"/>
                  <a:pt x="834936" y="1920138"/>
                </a:cubicBezTo>
                <a:cubicBezTo>
                  <a:pt x="860231" y="1907572"/>
                  <a:pt x="910821" y="1928516"/>
                  <a:pt x="925577" y="1936894"/>
                </a:cubicBezTo>
                <a:cubicBezTo>
                  <a:pt x="974059" y="1974593"/>
                  <a:pt x="974059" y="2045804"/>
                  <a:pt x="967735" y="2070937"/>
                </a:cubicBezTo>
                <a:cubicBezTo>
                  <a:pt x="957196" y="2106542"/>
                  <a:pt x="921361" y="2131675"/>
                  <a:pt x="885526" y="2133770"/>
                </a:cubicBezTo>
                <a:cubicBezTo>
                  <a:pt x="862339" y="2133770"/>
                  <a:pt x="828613" y="2119109"/>
                  <a:pt x="820181" y="2100259"/>
                </a:cubicBezTo>
                <a:cubicBezTo>
                  <a:pt x="794886" y="2041615"/>
                  <a:pt x="870771" y="2033237"/>
                  <a:pt x="847584" y="2077220"/>
                </a:cubicBezTo>
                <a:cubicBezTo>
                  <a:pt x="864447" y="2073031"/>
                  <a:pt x="864447" y="2045804"/>
                  <a:pt x="851800" y="2041615"/>
                </a:cubicBezTo>
                <a:cubicBezTo>
                  <a:pt x="841260" y="2037426"/>
                  <a:pt x="818073" y="2039520"/>
                  <a:pt x="811749" y="2049993"/>
                </a:cubicBezTo>
                <a:cubicBezTo>
                  <a:pt x="803318" y="2058370"/>
                  <a:pt x="803318" y="2087692"/>
                  <a:pt x="809641" y="2104448"/>
                </a:cubicBezTo>
                <a:cubicBezTo>
                  <a:pt x="824397" y="2140053"/>
                  <a:pt x="881311" y="2156808"/>
                  <a:pt x="921361" y="2140053"/>
                </a:cubicBezTo>
                <a:cubicBezTo>
                  <a:pt x="1045728" y="2087692"/>
                  <a:pt x="969843" y="1922233"/>
                  <a:pt x="1007786" y="1809134"/>
                </a:cubicBezTo>
                <a:close/>
                <a:moveTo>
                  <a:pt x="4911321" y="1800848"/>
                </a:moveTo>
                <a:cubicBezTo>
                  <a:pt x="4911321" y="1800848"/>
                  <a:pt x="4919752" y="1893002"/>
                  <a:pt x="4923968" y="1936985"/>
                </a:cubicBezTo>
                <a:cubicBezTo>
                  <a:pt x="4932400" y="2031234"/>
                  <a:pt x="4940831" y="2110823"/>
                  <a:pt x="4845975" y="2156900"/>
                </a:cubicBezTo>
                <a:cubicBezTo>
                  <a:pt x="4772198" y="2190411"/>
                  <a:pt x="4704745" y="2186222"/>
                  <a:pt x="4635184" y="2140145"/>
                </a:cubicBezTo>
                <a:cubicBezTo>
                  <a:pt x="4711069" y="2140145"/>
                  <a:pt x="4715284" y="2041707"/>
                  <a:pt x="4664694" y="2010290"/>
                </a:cubicBezTo>
                <a:cubicBezTo>
                  <a:pt x="4645723" y="1999818"/>
                  <a:pt x="4618320" y="1995629"/>
                  <a:pt x="4601457" y="2004007"/>
                </a:cubicBezTo>
                <a:cubicBezTo>
                  <a:pt x="4576162" y="1983063"/>
                  <a:pt x="4523464" y="1980968"/>
                  <a:pt x="4506601" y="2008196"/>
                </a:cubicBezTo>
                <a:cubicBezTo>
                  <a:pt x="4491845" y="2004007"/>
                  <a:pt x="4453903" y="2010290"/>
                  <a:pt x="4439147" y="2024951"/>
                </a:cubicBezTo>
                <a:cubicBezTo>
                  <a:pt x="4401205" y="2064745"/>
                  <a:pt x="4411744" y="2171561"/>
                  <a:pt x="4481306" y="2138050"/>
                </a:cubicBezTo>
                <a:cubicBezTo>
                  <a:pt x="4502385" y="2127578"/>
                  <a:pt x="4500277" y="2117106"/>
                  <a:pt x="4504493" y="2100350"/>
                </a:cubicBezTo>
                <a:cubicBezTo>
                  <a:pt x="4519248" y="2129672"/>
                  <a:pt x="4536111" y="2154806"/>
                  <a:pt x="4542435" y="2163183"/>
                </a:cubicBezTo>
                <a:cubicBezTo>
                  <a:pt x="4565622" y="2190411"/>
                  <a:pt x="4588809" y="2202977"/>
                  <a:pt x="4624644" y="2211355"/>
                </a:cubicBezTo>
                <a:cubicBezTo>
                  <a:pt x="4687881" y="2226016"/>
                  <a:pt x="4810141" y="2223922"/>
                  <a:pt x="4856515" y="2190411"/>
                </a:cubicBezTo>
                <a:cubicBezTo>
                  <a:pt x="4786954" y="2205072"/>
                  <a:pt x="4702637" y="2217638"/>
                  <a:pt x="4626752" y="2198788"/>
                </a:cubicBezTo>
                <a:cubicBezTo>
                  <a:pt x="4590917" y="2192505"/>
                  <a:pt x="4561406" y="2163183"/>
                  <a:pt x="4550867" y="2150617"/>
                </a:cubicBezTo>
                <a:cubicBezTo>
                  <a:pt x="4542435" y="2140145"/>
                  <a:pt x="4531896" y="2119200"/>
                  <a:pt x="4523464" y="2102445"/>
                </a:cubicBezTo>
                <a:cubicBezTo>
                  <a:pt x="4508709" y="2077312"/>
                  <a:pt x="4489737" y="2077312"/>
                  <a:pt x="4470766" y="2081501"/>
                </a:cubicBezTo>
                <a:cubicBezTo>
                  <a:pt x="4485521" y="2087784"/>
                  <a:pt x="4500277" y="2098256"/>
                  <a:pt x="4489737" y="2115011"/>
                </a:cubicBezTo>
                <a:cubicBezTo>
                  <a:pt x="4483414" y="2125484"/>
                  <a:pt x="4468658" y="2138050"/>
                  <a:pt x="4451795" y="2131767"/>
                </a:cubicBezTo>
                <a:cubicBezTo>
                  <a:pt x="4426500" y="2121295"/>
                  <a:pt x="4428608" y="2083595"/>
                  <a:pt x="4434931" y="2062651"/>
                </a:cubicBezTo>
                <a:cubicBezTo>
                  <a:pt x="4445471" y="2024951"/>
                  <a:pt x="4485521" y="2012385"/>
                  <a:pt x="4510816" y="2020762"/>
                </a:cubicBezTo>
                <a:cubicBezTo>
                  <a:pt x="4534004" y="1991440"/>
                  <a:pt x="4571946" y="1993535"/>
                  <a:pt x="4597241" y="2012385"/>
                </a:cubicBezTo>
                <a:cubicBezTo>
                  <a:pt x="4652047" y="2004007"/>
                  <a:pt x="4698421" y="2033329"/>
                  <a:pt x="4683666" y="2094067"/>
                </a:cubicBezTo>
                <a:cubicBezTo>
                  <a:pt x="4673126" y="2135956"/>
                  <a:pt x="4616212" y="2140145"/>
                  <a:pt x="4618320" y="2096162"/>
                </a:cubicBezTo>
                <a:cubicBezTo>
                  <a:pt x="4622536" y="2087784"/>
                  <a:pt x="4635184" y="2077312"/>
                  <a:pt x="4649939" y="2073123"/>
                </a:cubicBezTo>
                <a:cubicBezTo>
                  <a:pt x="4584594" y="2062651"/>
                  <a:pt x="4601457" y="2129672"/>
                  <a:pt x="4630968" y="2152711"/>
                </a:cubicBezTo>
                <a:cubicBezTo>
                  <a:pt x="4666802" y="2179939"/>
                  <a:pt x="4734256" y="2198788"/>
                  <a:pt x="4799601" y="2186222"/>
                </a:cubicBezTo>
                <a:cubicBezTo>
                  <a:pt x="4829112" y="2182033"/>
                  <a:pt x="4860731" y="2167372"/>
                  <a:pt x="4890241" y="2144333"/>
                </a:cubicBezTo>
                <a:cubicBezTo>
                  <a:pt x="4953479" y="2094067"/>
                  <a:pt x="4949263" y="2022857"/>
                  <a:pt x="4930292" y="1905569"/>
                </a:cubicBezTo>
                <a:cubicBezTo>
                  <a:pt x="4936616" y="1913947"/>
                  <a:pt x="4953479" y="1966307"/>
                  <a:pt x="4953479" y="1978874"/>
                </a:cubicBezTo>
                <a:cubicBezTo>
                  <a:pt x="4957695" y="2004007"/>
                  <a:pt x="4976666" y="2066840"/>
                  <a:pt x="4947155" y="2125484"/>
                </a:cubicBezTo>
                <a:cubicBezTo>
                  <a:pt x="4930292" y="2161089"/>
                  <a:pt x="4904997" y="2184127"/>
                  <a:pt x="4871270" y="2207166"/>
                </a:cubicBezTo>
                <a:cubicBezTo>
                  <a:pt x="4856515" y="2217638"/>
                  <a:pt x="4812248" y="2232299"/>
                  <a:pt x="4759551" y="2240677"/>
                </a:cubicBezTo>
                <a:cubicBezTo>
                  <a:pt x="4643615" y="2259527"/>
                  <a:pt x="4544543" y="2238583"/>
                  <a:pt x="4460226" y="2186222"/>
                </a:cubicBezTo>
                <a:cubicBezTo>
                  <a:pt x="4420176" y="2161089"/>
                  <a:pt x="4375910" y="2121295"/>
                  <a:pt x="4371694" y="2073123"/>
                </a:cubicBezTo>
                <a:cubicBezTo>
                  <a:pt x="4369586" y="2054273"/>
                  <a:pt x="4350615" y="2039612"/>
                  <a:pt x="4335859" y="2041707"/>
                </a:cubicBezTo>
                <a:cubicBezTo>
                  <a:pt x="4325320" y="2041707"/>
                  <a:pt x="4312672" y="2045895"/>
                  <a:pt x="4308456" y="2060556"/>
                </a:cubicBezTo>
                <a:cubicBezTo>
                  <a:pt x="4302133" y="2075217"/>
                  <a:pt x="4312672" y="2091973"/>
                  <a:pt x="4312672" y="2091973"/>
                </a:cubicBezTo>
                <a:cubicBezTo>
                  <a:pt x="4314780" y="2054273"/>
                  <a:pt x="4335859" y="2050084"/>
                  <a:pt x="4356939" y="2064745"/>
                </a:cubicBezTo>
                <a:cubicBezTo>
                  <a:pt x="4365370" y="2079406"/>
                  <a:pt x="4361154" y="2104539"/>
                  <a:pt x="4361154" y="2104539"/>
                </a:cubicBezTo>
                <a:cubicBezTo>
                  <a:pt x="4346399" y="2142239"/>
                  <a:pt x="4291593" y="2146428"/>
                  <a:pt x="4255759" y="2117106"/>
                </a:cubicBezTo>
                <a:cubicBezTo>
                  <a:pt x="4224140" y="2089878"/>
                  <a:pt x="4232571" y="2052179"/>
                  <a:pt x="4247327" y="2033329"/>
                </a:cubicBezTo>
                <a:cubicBezTo>
                  <a:pt x="4234679" y="2022857"/>
                  <a:pt x="4219924" y="1999818"/>
                  <a:pt x="4228356" y="1970496"/>
                </a:cubicBezTo>
                <a:cubicBezTo>
                  <a:pt x="4232571" y="1953741"/>
                  <a:pt x="4257866" y="1939080"/>
                  <a:pt x="4281054" y="1934891"/>
                </a:cubicBezTo>
                <a:cubicBezTo>
                  <a:pt x="4293701" y="1884625"/>
                  <a:pt x="4340075" y="1884625"/>
                  <a:pt x="4369586" y="1895097"/>
                </a:cubicBezTo>
                <a:cubicBezTo>
                  <a:pt x="4365370" y="1939080"/>
                  <a:pt x="4373802" y="1974685"/>
                  <a:pt x="4415960" y="1974685"/>
                </a:cubicBezTo>
                <a:cubicBezTo>
                  <a:pt x="4445471" y="1974685"/>
                  <a:pt x="4464442" y="1955835"/>
                  <a:pt x="4464442" y="1930702"/>
                </a:cubicBezTo>
                <a:cubicBezTo>
                  <a:pt x="4466550" y="1903475"/>
                  <a:pt x="4443363" y="1895097"/>
                  <a:pt x="4430716" y="1895097"/>
                </a:cubicBezTo>
                <a:cubicBezTo>
                  <a:pt x="4420176" y="1895097"/>
                  <a:pt x="4413852" y="1905569"/>
                  <a:pt x="4411744" y="1909758"/>
                </a:cubicBezTo>
                <a:cubicBezTo>
                  <a:pt x="4453903" y="1895097"/>
                  <a:pt x="4468658" y="1939080"/>
                  <a:pt x="4437039" y="1957930"/>
                </a:cubicBezTo>
                <a:cubicBezTo>
                  <a:pt x="4392773" y="1983063"/>
                  <a:pt x="4365370" y="1922324"/>
                  <a:pt x="4390665" y="1878341"/>
                </a:cubicBezTo>
                <a:cubicBezTo>
                  <a:pt x="4396989" y="1865775"/>
                  <a:pt x="4413852" y="1855303"/>
                  <a:pt x="4430716" y="1849020"/>
                </a:cubicBezTo>
                <a:cubicBezTo>
                  <a:pt x="4445471" y="1844831"/>
                  <a:pt x="4472874" y="1840642"/>
                  <a:pt x="4502385" y="1851114"/>
                </a:cubicBezTo>
                <a:cubicBezTo>
                  <a:pt x="4512924" y="1834359"/>
                  <a:pt x="4527680" y="1815509"/>
                  <a:pt x="4552975" y="1811320"/>
                </a:cubicBezTo>
                <a:cubicBezTo>
                  <a:pt x="4603565" y="1805037"/>
                  <a:pt x="4609889" y="1840642"/>
                  <a:pt x="4633076" y="1844831"/>
                </a:cubicBezTo>
                <a:cubicBezTo>
                  <a:pt x="4658371" y="1851114"/>
                  <a:pt x="4681558" y="1834359"/>
                  <a:pt x="4704745" y="1851114"/>
                </a:cubicBezTo>
                <a:cubicBezTo>
                  <a:pt x="4770090" y="1895097"/>
                  <a:pt x="4673126" y="1968402"/>
                  <a:pt x="4649939" y="1926513"/>
                </a:cubicBezTo>
                <a:cubicBezTo>
                  <a:pt x="4630968" y="1890908"/>
                  <a:pt x="4675234" y="1901380"/>
                  <a:pt x="4673126" y="1897191"/>
                </a:cubicBezTo>
                <a:cubicBezTo>
                  <a:pt x="4662586" y="1888814"/>
                  <a:pt x="4641507" y="1884625"/>
                  <a:pt x="4635184" y="1897191"/>
                </a:cubicBezTo>
                <a:cubicBezTo>
                  <a:pt x="4626752" y="1920230"/>
                  <a:pt x="4635184" y="1936985"/>
                  <a:pt x="4649939" y="1943269"/>
                </a:cubicBezTo>
                <a:cubicBezTo>
                  <a:pt x="4698421" y="1964213"/>
                  <a:pt x="4719500" y="1922324"/>
                  <a:pt x="4738471" y="1911852"/>
                </a:cubicBezTo>
                <a:cubicBezTo>
                  <a:pt x="4763766" y="1899286"/>
                  <a:pt x="4814356" y="1920230"/>
                  <a:pt x="4829112" y="1928608"/>
                </a:cubicBezTo>
                <a:cubicBezTo>
                  <a:pt x="4877594" y="1966307"/>
                  <a:pt x="4877594" y="2037518"/>
                  <a:pt x="4871270" y="2062651"/>
                </a:cubicBezTo>
                <a:cubicBezTo>
                  <a:pt x="4860731" y="2098256"/>
                  <a:pt x="4824896" y="2123389"/>
                  <a:pt x="4789061" y="2125484"/>
                </a:cubicBezTo>
                <a:cubicBezTo>
                  <a:pt x="4765874" y="2125484"/>
                  <a:pt x="4732148" y="2110823"/>
                  <a:pt x="4723716" y="2091973"/>
                </a:cubicBezTo>
                <a:cubicBezTo>
                  <a:pt x="4698421" y="2033329"/>
                  <a:pt x="4774306" y="2024951"/>
                  <a:pt x="4751119" y="2068934"/>
                </a:cubicBezTo>
                <a:cubicBezTo>
                  <a:pt x="4767982" y="2064745"/>
                  <a:pt x="4767982" y="2037518"/>
                  <a:pt x="4755335" y="2033329"/>
                </a:cubicBezTo>
                <a:cubicBezTo>
                  <a:pt x="4744795" y="2029140"/>
                  <a:pt x="4721608" y="2031234"/>
                  <a:pt x="4715284" y="2041707"/>
                </a:cubicBezTo>
                <a:cubicBezTo>
                  <a:pt x="4706853" y="2050084"/>
                  <a:pt x="4706853" y="2079406"/>
                  <a:pt x="4713176" y="2096162"/>
                </a:cubicBezTo>
                <a:cubicBezTo>
                  <a:pt x="4727932" y="2131767"/>
                  <a:pt x="4784846" y="2148522"/>
                  <a:pt x="4824896" y="2131767"/>
                </a:cubicBezTo>
                <a:cubicBezTo>
                  <a:pt x="4949263" y="2079406"/>
                  <a:pt x="4873378" y="1913947"/>
                  <a:pt x="4911321" y="1800848"/>
                </a:cubicBezTo>
                <a:close/>
                <a:moveTo>
                  <a:pt x="4131151" y="1800848"/>
                </a:moveTo>
                <a:cubicBezTo>
                  <a:pt x="4131151" y="1800848"/>
                  <a:pt x="4139582" y="1893002"/>
                  <a:pt x="4143798" y="1936985"/>
                </a:cubicBezTo>
                <a:cubicBezTo>
                  <a:pt x="4152230" y="2031234"/>
                  <a:pt x="4160661" y="2110823"/>
                  <a:pt x="4065805" y="2156900"/>
                </a:cubicBezTo>
                <a:cubicBezTo>
                  <a:pt x="3992028" y="2190411"/>
                  <a:pt x="3924575" y="2186222"/>
                  <a:pt x="3855014" y="2140145"/>
                </a:cubicBezTo>
                <a:cubicBezTo>
                  <a:pt x="3930899" y="2140145"/>
                  <a:pt x="3935114" y="2041707"/>
                  <a:pt x="3884524" y="2010290"/>
                </a:cubicBezTo>
                <a:cubicBezTo>
                  <a:pt x="3865553" y="1999818"/>
                  <a:pt x="3838150" y="1995629"/>
                  <a:pt x="3821287" y="2004007"/>
                </a:cubicBezTo>
                <a:cubicBezTo>
                  <a:pt x="3795992" y="1983063"/>
                  <a:pt x="3743294" y="1980968"/>
                  <a:pt x="3726431" y="2008196"/>
                </a:cubicBezTo>
                <a:cubicBezTo>
                  <a:pt x="3711675" y="2004007"/>
                  <a:pt x="3673733" y="2010290"/>
                  <a:pt x="3658977" y="2024951"/>
                </a:cubicBezTo>
                <a:cubicBezTo>
                  <a:pt x="3621035" y="2064745"/>
                  <a:pt x="3631574" y="2171561"/>
                  <a:pt x="3701136" y="2138050"/>
                </a:cubicBezTo>
                <a:cubicBezTo>
                  <a:pt x="3722215" y="2127578"/>
                  <a:pt x="3720107" y="2117106"/>
                  <a:pt x="3724323" y="2100350"/>
                </a:cubicBezTo>
                <a:cubicBezTo>
                  <a:pt x="3739078" y="2129672"/>
                  <a:pt x="3755941" y="2154806"/>
                  <a:pt x="3762265" y="2163183"/>
                </a:cubicBezTo>
                <a:cubicBezTo>
                  <a:pt x="3785452" y="2190411"/>
                  <a:pt x="3808639" y="2202977"/>
                  <a:pt x="3844474" y="2211355"/>
                </a:cubicBezTo>
                <a:cubicBezTo>
                  <a:pt x="3907711" y="2226016"/>
                  <a:pt x="4029971" y="2223922"/>
                  <a:pt x="4076345" y="2190411"/>
                </a:cubicBezTo>
                <a:cubicBezTo>
                  <a:pt x="4006784" y="2205072"/>
                  <a:pt x="3922467" y="2217638"/>
                  <a:pt x="3846582" y="2198788"/>
                </a:cubicBezTo>
                <a:cubicBezTo>
                  <a:pt x="3810747" y="2192505"/>
                  <a:pt x="3781236" y="2163183"/>
                  <a:pt x="3770697" y="2150617"/>
                </a:cubicBezTo>
                <a:cubicBezTo>
                  <a:pt x="3762265" y="2140145"/>
                  <a:pt x="3751726" y="2119200"/>
                  <a:pt x="3743294" y="2102445"/>
                </a:cubicBezTo>
                <a:cubicBezTo>
                  <a:pt x="3728539" y="2077312"/>
                  <a:pt x="3709567" y="2077312"/>
                  <a:pt x="3690596" y="2081501"/>
                </a:cubicBezTo>
                <a:cubicBezTo>
                  <a:pt x="3705351" y="2087784"/>
                  <a:pt x="3720107" y="2098256"/>
                  <a:pt x="3709567" y="2115011"/>
                </a:cubicBezTo>
                <a:cubicBezTo>
                  <a:pt x="3703244" y="2125484"/>
                  <a:pt x="3688488" y="2138050"/>
                  <a:pt x="3671625" y="2131767"/>
                </a:cubicBezTo>
                <a:cubicBezTo>
                  <a:pt x="3646330" y="2121295"/>
                  <a:pt x="3648438" y="2083595"/>
                  <a:pt x="3654761" y="2062651"/>
                </a:cubicBezTo>
                <a:cubicBezTo>
                  <a:pt x="3665301" y="2024951"/>
                  <a:pt x="3705351" y="2012385"/>
                  <a:pt x="3730646" y="2020762"/>
                </a:cubicBezTo>
                <a:cubicBezTo>
                  <a:pt x="3753834" y="1991440"/>
                  <a:pt x="3791776" y="1993535"/>
                  <a:pt x="3817071" y="2012385"/>
                </a:cubicBezTo>
                <a:cubicBezTo>
                  <a:pt x="3871877" y="2004007"/>
                  <a:pt x="3918251" y="2033329"/>
                  <a:pt x="3903496" y="2094067"/>
                </a:cubicBezTo>
                <a:cubicBezTo>
                  <a:pt x="3892956" y="2135956"/>
                  <a:pt x="3836042" y="2140145"/>
                  <a:pt x="3838150" y="2096162"/>
                </a:cubicBezTo>
                <a:cubicBezTo>
                  <a:pt x="3842366" y="2087784"/>
                  <a:pt x="3855014" y="2077312"/>
                  <a:pt x="3869769" y="2073123"/>
                </a:cubicBezTo>
                <a:cubicBezTo>
                  <a:pt x="3804424" y="2062651"/>
                  <a:pt x="3821287" y="2129672"/>
                  <a:pt x="3850798" y="2152711"/>
                </a:cubicBezTo>
                <a:cubicBezTo>
                  <a:pt x="3886632" y="2179939"/>
                  <a:pt x="3954086" y="2198788"/>
                  <a:pt x="4019431" y="2186222"/>
                </a:cubicBezTo>
                <a:cubicBezTo>
                  <a:pt x="4048942" y="2182033"/>
                  <a:pt x="4080561" y="2167372"/>
                  <a:pt x="4110071" y="2144333"/>
                </a:cubicBezTo>
                <a:cubicBezTo>
                  <a:pt x="4173309" y="2094067"/>
                  <a:pt x="4169093" y="2022857"/>
                  <a:pt x="4150122" y="1905569"/>
                </a:cubicBezTo>
                <a:cubicBezTo>
                  <a:pt x="4156446" y="1913947"/>
                  <a:pt x="4173309" y="1966307"/>
                  <a:pt x="4173309" y="1978874"/>
                </a:cubicBezTo>
                <a:cubicBezTo>
                  <a:pt x="4177525" y="2004007"/>
                  <a:pt x="4196496" y="2066840"/>
                  <a:pt x="4166985" y="2125484"/>
                </a:cubicBezTo>
                <a:cubicBezTo>
                  <a:pt x="4150122" y="2161089"/>
                  <a:pt x="4124827" y="2184127"/>
                  <a:pt x="4091100" y="2207166"/>
                </a:cubicBezTo>
                <a:cubicBezTo>
                  <a:pt x="4076345" y="2217638"/>
                  <a:pt x="4032078" y="2232299"/>
                  <a:pt x="3979381" y="2240677"/>
                </a:cubicBezTo>
                <a:cubicBezTo>
                  <a:pt x="3863445" y="2259527"/>
                  <a:pt x="3764373" y="2238583"/>
                  <a:pt x="3680056" y="2186222"/>
                </a:cubicBezTo>
                <a:cubicBezTo>
                  <a:pt x="3640006" y="2161089"/>
                  <a:pt x="3595740" y="2121295"/>
                  <a:pt x="3591524" y="2073123"/>
                </a:cubicBezTo>
                <a:cubicBezTo>
                  <a:pt x="3589416" y="2054273"/>
                  <a:pt x="3570445" y="2039612"/>
                  <a:pt x="3555689" y="2041707"/>
                </a:cubicBezTo>
                <a:cubicBezTo>
                  <a:pt x="3545150" y="2041707"/>
                  <a:pt x="3532502" y="2045895"/>
                  <a:pt x="3528286" y="2060556"/>
                </a:cubicBezTo>
                <a:cubicBezTo>
                  <a:pt x="3521963" y="2075217"/>
                  <a:pt x="3532502" y="2091973"/>
                  <a:pt x="3532502" y="2091973"/>
                </a:cubicBezTo>
                <a:cubicBezTo>
                  <a:pt x="3534610" y="2054273"/>
                  <a:pt x="3555689" y="2050084"/>
                  <a:pt x="3576769" y="2064745"/>
                </a:cubicBezTo>
                <a:cubicBezTo>
                  <a:pt x="3585200" y="2079406"/>
                  <a:pt x="3580984" y="2104539"/>
                  <a:pt x="3580984" y="2104539"/>
                </a:cubicBezTo>
                <a:cubicBezTo>
                  <a:pt x="3566229" y="2142239"/>
                  <a:pt x="3511423" y="2146428"/>
                  <a:pt x="3475589" y="2117106"/>
                </a:cubicBezTo>
                <a:cubicBezTo>
                  <a:pt x="3443970" y="2089878"/>
                  <a:pt x="3452401" y="2052179"/>
                  <a:pt x="3467157" y="2033329"/>
                </a:cubicBezTo>
                <a:cubicBezTo>
                  <a:pt x="3454509" y="2022857"/>
                  <a:pt x="3439754" y="1999818"/>
                  <a:pt x="3448186" y="1970496"/>
                </a:cubicBezTo>
                <a:cubicBezTo>
                  <a:pt x="3452401" y="1953741"/>
                  <a:pt x="3477696" y="1939080"/>
                  <a:pt x="3500884" y="1934891"/>
                </a:cubicBezTo>
                <a:cubicBezTo>
                  <a:pt x="3513531" y="1884625"/>
                  <a:pt x="3559905" y="1884625"/>
                  <a:pt x="3589416" y="1895097"/>
                </a:cubicBezTo>
                <a:cubicBezTo>
                  <a:pt x="3585200" y="1939080"/>
                  <a:pt x="3593632" y="1974685"/>
                  <a:pt x="3635790" y="1974685"/>
                </a:cubicBezTo>
                <a:cubicBezTo>
                  <a:pt x="3665301" y="1974685"/>
                  <a:pt x="3684272" y="1955835"/>
                  <a:pt x="3684272" y="1930702"/>
                </a:cubicBezTo>
                <a:cubicBezTo>
                  <a:pt x="3686380" y="1903475"/>
                  <a:pt x="3663193" y="1895097"/>
                  <a:pt x="3650546" y="1895097"/>
                </a:cubicBezTo>
                <a:cubicBezTo>
                  <a:pt x="3640006" y="1895097"/>
                  <a:pt x="3633682" y="1905569"/>
                  <a:pt x="3631574" y="1909758"/>
                </a:cubicBezTo>
                <a:cubicBezTo>
                  <a:pt x="3673733" y="1895097"/>
                  <a:pt x="3688488" y="1939080"/>
                  <a:pt x="3656869" y="1957930"/>
                </a:cubicBezTo>
                <a:cubicBezTo>
                  <a:pt x="3612603" y="1983063"/>
                  <a:pt x="3585200" y="1922324"/>
                  <a:pt x="3610495" y="1878341"/>
                </a:cubicBezTo>
                <a:cubicBezTo>
                  <a:pt x="3616819" y="1865775"/>
                  <a:pt x="3633682" y="1855303"/>
                  <a:pt x="3650546" y="1849020"/>
                </a:cubicBezTo>
                <a:cubicBezTo>
                  <a:pt x="3665301" y="1844831"/>
                  <a:pt x="3692704" y="1840642"/>
                  <a:pt x="3722215" y="1851114"/>
                </a:cubicBezTo>
                <a:cubicBezTo>
                  <a:pt x="3732754" y="1834359"/>
                  <a:pt x="3747510" y="1815509"/>
                  <a:pt x="3772805" y="1811320"/>
                </a:cubicBezTo>
                <a:cubicBezTo>
                  <a:pt x="3823395" y="1805037"/>
                  <a:pt x="3829719" y="1840642"/>
                  <a:pt x="3852906" y="1844831"/>
                </a:cubicBezTo>
                <a:cubicBezTo>
                  <a:pt x="3878201" y="1851114"/>
                  <a:pt x="3901388" y="1834359"/>
                  <a:pt x="3924575" y="1851114"/>
                </a:cubicBezTo>
                <a:cubicBezTo>
                  <a:pt x="3989920" y="1895097"/>
                  <a:pt x="3892956" y="1968402"/>
                  <a:pt x="3869769" y="1926513"/>
                </a:cubicBezTo>
                <a:cubicBezTo>
                  <a:pt x="3850798" y="1890908"/>
                  <a:pt x="3895064" y="1901380"/>
                  <a:pt x="3892956" y="1897191"/>
                </a:cubicBezTo>
                <a:cubicBezTo>
                  <a:pt x="3882416" y="1888814"/>
                  <a:pt x="3861337" y="1884625"/>
                  <a:pt x="3855014" y="1897191"/>
                </a:cubicBezTo>
                <a:cubicBezTo>
                  <a:pt x="3846582" y="1920230"/>
                  <a:pt x="3855014" y="1936985"/>
                  <a:pt x="3869769" y="1943269"/>
                </a:cubicBezTo>
                <a:cubicBezTo>
                  <a:pt x="3918251" y="1964213"/>
                  <a:pt x="3939330" y="1922324"/>
                  <a:pt x="3958301" y="1911852"/>
                </a:cubicBezTo>
                <a:cubicBezTo>
                  <a:pt x="3983596" y="1899286"/>
                  <a:pt x="4034186" y="1920230"/>
                  <a:pt x="4048942" y="1928608"/>
                </a:cubicBezTo>
                <a:cubicBezTo>
                  <a:pt x="4097424" y="1966307"/>
                  <a:pt x="4097424" y="2037518"/>
                  <a:pt x="4091100" y="2062651"/>
                </a:cubicBezTo>
                <a:cubicBezTo>
                  <a:pt x="4080561" y="2098256"/>
                  <a:pt x="4044726" y="2123389"/>
                  <a:pt x="4008891" y="2125484"/>
                </a:cubicBezTo>
                <a:cubicBezTo>
                  <a:pt x="3985704" y="2125484"/>
                  <a:pt x="3951978" y="2110823"/>
                  <a:pt x="3943546" y="2091973"/>
                </a:cubicBezTo>
                <a:cubicBezTo>
                  <a:pt x="3918251" y="2033329"/>
                  <a:pt x="3994136" y="2024951"/>
                  <a:pt x="3970949" y="2068934"/>
                </a:cubicBezTo>
                <a:cubicBezTo>
                  <a:pt x="3987812" y="2064745"/>
                  <a:pt x="3987812" y="2037518"/>
                  <a:pt x="3975165" y="2033329"/>
                </a:cubicBezTo>
                <a:cubicBezTo>
                  <a:pt x="3964625" y="2029140"/>
                  <a:pt x="3941438" y="2031234"/>
                  <a:pt x="3935114" y="2041707"/>
                </a:cubicBezTo>
                <a:cubicBezTo>
                  <a:pt x="3926683" y="2050084"/>
                  <a:pt x="3926683" y="2079406"/>
                  <a:pt x="3933006" y="2096162"/>
                </a:cubicBezTo>
                <a:cubicBezTo>
                  <a:pt x="3947762" y="2131767"/>
                  <a:pt x="4004676" y="2148522"/>
                  <a:pt x="4044726" y="2131767"/>
                </a:cubicBezTo>
                <a:cubicBezTo>
                  <a:pt x="4169093" y="2079406"/>
                  <a:pt x="4093208" y="1913947"/>
                  <a:pt x="4131151" y="1800848"/>
                </a:cubicBezTo>
                <a:close/>
                <a:moveTo>
                  <a:pt x="3350981" y="1800848"/>
                </a:moveTo>
                <a:cubicBezTo>
                  <a:pt x="3350981" y="1800848"/>
                  <a:pt x="3359412" y="1893002"/>
                  <a:pt x="3363628" y="1936985"/>
                </a:cubicBezTo>
                <a:cubicBezTo>
                  <a:pt x="3372060" y="2031234"/>
                  <a:pt x="3380491" y="2110823"/>
                  <a:pt x="3285635" y="2156900"/>
                </a:cubicBezTo>
                <a:cubicBezTo>
                  <a:pt x="3211858" y="2190411"/>
                  <a:pt x="3144405" y="2186222"/>
                  <a:pt x="3074844" y="2140145"/>
                </a:cubicBezTo>
                <a:cubicBezTo>
                  <a:pt x="3150729" y="2140145"/>
                  <a:pt x="3154944" y="2041707"/>
                  <a:pt x="3104354" y="2010290"/>
                </a:cubicBezTo>
                <a:cubicBezTo>
                  <a:pt x="3085383" y="1999818"/>
                  <a:pt x="3057980" y="1995629"/>
                  <a:pt x="3041117" y="2004007"/>
                </a:cubicBezTo>
                <a:cubicBezTo>
                  <a:pt x="3015822" y="1983063"/>
                  <a:pt x="2963124" y="1980968"/>
                  <a:pt x="2946261" y="2008196"/>
                </a:cubicBezTo>
                <a:cubicBezTo>
                  <a:pt x="2931505" y="2004007"/>
                  <a:pt x="2893563" y="2010290"/>
                  <a:pt x="2878807" y="2024951"/>
                </a:cubicBezTo>
                <a:cubicBezTo>
                  <a:pt x="2840865" y="2064745"/>
                  <a:pt x="2851404" y="2171561"/>
                  <a:pt x="2920966" y="2138050"/>
                </a:cubicBezTo>
                <a:cubicBezTo>
                  <a:pt x="2942045" y="2127578"/>
                  <a:pt x="2939937" y="2117106"/>
                  <a:pt x="2944153" y="2100350"/>
                </a:cubicBezTo>
                <a:cubicBezTo>
                  <a:pt x="2958908" y="2129672"/>
                  <a:pt x="2975771" y="2154806"/>
                  <a:pt x="2982095" y="2163183"/>
                </a:cubicBezTo>
                <a:cubicBezTo>
                  <a:pt x="3005282" y="2190411"/>
                  <a:pt x="3028469" y="2202977"/>
                  <a:pt x="3064304" y="2211355"/>
                </a:cubicBezTo>
                <a:cubicBezTo>
                  <a:pt x="3127541" y="2226016"/>
                  <a:pt x="3249801" y="2223922"/>
                  <a:pt x="3296175" y="2190411"/>
                </a:cubicBezTo>
                <a:cubicBezTo>
                  <a:pt x="3226614" y="2205072"/>
                  <a:pt x="3142297" y="2217638"/>
                  <a:pt x="3066412" y="2198788"/>
                </a:cubicBezTo>
                <a:cubicBezTo>
                  <a:pt x="3030577" y="2192505"/>
                  <a:pt x="3001066" y="2163183"/>
                  <a:pt x="2990527" y="2150617"/>
                </a:cubicBezTo>
                <a:cubicBezTo>
                  <a:pt x="2982095" y="2140145"/>
                  <a:pt x="2971556" y="2119200"/>
                  <a:pt x="2963124" y="2102445"/>
                </a:cubicBezTo>
                <a:cubicBezTo>
                  <a:pt x="2948369" y="2077312"/>
                  <a:pt x="2929397" y="2077312"/>
                  <a:pt x="2910426" y="2081501"/>
                </a:cubicBezTo>
                <a:cubicBezTo>
                  <a:pt x="2925181" y="2087784"/>
                  <a:pt x="2939937" y="2098256"/>
                  <a:pt x="2929397" y="2115011"/>
                </a:cubicBezTo>
                <a:cubicBezTo>
                  <a:pt x="2923074" y="2125484"/>
                  <a:pt x="2908318" y="2138050"/>
                  <a:pt x="2891455" y="2131767"/>
                </a:cubicBezTo>
                <a:cubicBezTo>
                  <a:pt x="2866160" y="2121295"/>
                  <a:pt x="2868268" y="2083595"/>
                  <a:pt x="2874591" y="2062651"/>
                </a:cubicBezTo>
                <a:cubicBezTo>
                  <a:pt x="2885131" y="2024951"/>
                  <a:pt x="2925181" y="2012385"/>
                  <a:pt x="2950476" y="2020762"/>
                </a:cubicBezTo>
                <a:cubicBezTo>
                  <a:pt x="2973664" y="1991440"/>
                  <a:pt x="3011606" y="1993535"/>
                  <a:pt x="3036901" y="2012385"/>
                </a:cubicBezTo>
                <a:cubicBezTo>
                  <a:pt x="3091707" y="2004007"/>
                  <a:pt x="3138081" y="2033329"/>
                  <a:pt x="3123326" y="2094067"/>
                </a:cubicBezTo>
                <a:cubicBezTo>
                  <a:pt x="3112786" y="2135956"/>
                  <a:pt x="3055872" y="2140145"/>
                  <a:pt x="3057980" y="2096162"/>
                </a:cubicBezTo>
                <a:cubicBezTo>
                  <a:pt x="3062196" y="2087784"/>
                  <a:pt x="3074844" y="2077312"/>
                  <a:pt x="3089599" y="2073123"/>
                </a:cubicBezTo>
                <a:cubicBezTo>
                  <a:pt x="3024254" y="2062651"/>
                  <a:pt x="3041117" y="2129672"/>
                  <a:pt x="3070628" y="2152711"/>
                </a:cubicBezTo>
                <a:cubicBezTo>
                  <a:pt x="3106462" y="2179939"/>
                  <a:pt x="3173916" y="2198788"/>
                  <a:pt x="3239261" y="2186222"/>
                </a:cubicBezTo>
                <a:cubicBezTo>
                  <a:pt x="3268772" y="2182033"/>
                  <a:pt x="3300391" y="2167372"/>
                  <a:pt x="3329901" y="2144333"/>
                </a:cubicBezTo>
                <a:cubicBezTo>
                  <a:pt x="3393139" y="2094067"/>
                  <a:pt x="3388923" y="2022857"/>
                  <a:pt x="3369952" y="1905569"/>
                </a:cubicBezTo>
                <a:cubicBezTo>
                  <a:pt x="3376276" y="1913947"/>
                  <a:pt x="3393139" y="1966307"/>
                  <a:pt x="3393139" y="1978874"/>
                </a:cubicBezTo>
                <a:cubicBezTo>
                  <a:pt x="3397355" y="2004007"/>
                  <a:pt x="3416326" y="2066840"/>
                  <a:pt x="3386815" y="2125484"/>
                </a:cubicBezTo>
                <a:cubicBezTo>
                  <a:pt x="3369952" y="2161089"/>
                  <a:pt x="3344657" y="2184127"/>
                  <a:pt x="3310930" y="2207166"/>
                </a:cubicBezTo>
                <a:cubicBezTo>
                  <a:pt x="3296175" y="2217638"/>
                  <a:pt x="3251908" y="2232299"/>
                  <a:pt x="3199211" y="2240677"/>
                </a:cubicBezTo>
                <a:cubicBezTo>
                  <a:pt x="3083275" y="2259527"/>
                  <a:pt x="2984203" y="2238583"/>
                  <a:pt x="2899886" y="2186222"/>
                </a:cubicBezTo>
                <a:cubicBezTo>
                  <a:pt x="2859836" y="2161089"/>
                  <a:pt x="2815570" y="2121295"/>
                  <a:pt x="2811354" y="2073123"/>
                </a:cubicBezTo>
                <a:cubicBezTo>
                  <a:pt x="2809246" y="2054273"/>
                  <a:pt x="2790275" y="2039612"/>
                  <a:pt x="2775519" y="2041707"/>
                </a:cubicBezTo>
                <a:cubicBezTo>
                  <a:pt x="2764980" y="2041707"/>
                  <a:pt x="2752332" y="2045895"/>
                  <a:pt x="2748116" y="2060556"/>
                </a:cubicBezTo>
                <a:cubicBezTo>
                  <a:pt x="2741793" y="2075217"/>
                  <a:pt x="2752332" y="2091973"/>
                  <a:pt x="2752332" y="2091973"/>
                </a:cubicBezTo>
                <a:cubicBezTo>
                  <a:pt x="2754440" y="2054273"/>
                  <a:pt x="2775519" y="2050084"/>
                  <a:pt x="2796599" y="2064745"/>
                </a:cubicBezTo>
                <a:cubicBezTo>
                  <a:pt x="2805030" y="2079406"/>
                  <a:pt x="2800814" y="2104539"/>
                  <a:pt x="2800814" y="2104539"/>
                </a:cubicBezTo>
                <a:cubicBezTo>
                  <a:pt x="2786059" y="2142239"/>
                  <a:pt x="2731253" y="2146428"/>
                  <a:pt x="2695419" y="2117106"/>
                </a:cubicBezTo>
                <a:cubicBezTo>
                  <a:pt x="2663800" y="2089878"/>
                  <a:pt x="2672231" y="2052179"/>
                  <a:pt x="2686987" y="2033329"/>
                </a:cubicBezTo>
                <a:cubicBezTo>
                  <a:pt x="2674339" y="2022857"/>
                  <a:pt x="2659584" y="1999818"/>
                  <a:pt x="2668016" y="1970496"/>
                </a:cubicBezTo>
                <a:cubicBezTo>
                  <a:pt x="2672231" y="1953741"/>
                  <a:pt x="2697526" y="1939080"/>
                  <a:pt x="2720714" y="1934891"/>
                </a:cubicBezTo>
                <a:cubicBezTo>
                  <a:pt x="2733361" y="1884625"/>
                  <a:pt x="2779735" y="1884625"/>
                  <a:pt x="2809246" y="1895097"/>
                </a:cubicBezTo>
                <a:cubicBezTo>
                  <a:pt x="2805030" y="1939080"/>
                  <a:pt x="2813462" y="1974685"/>
                  <a:pt x="2855620" y="1974685"/>
                </a:cubicBezTo>
                <a:cubicBezTo>
                  <a:pt x="2885131" y="1974685"/>
                  <a:pt x="2904102" y="1955835"/>
                  <a:pt x="2904102" y="1930702"/>
                </a:cubicBezTo>
                <a:cubicBezTo>
                  <a:pt x="2906210" y="1903475"/>
                  <a:pt x="2883023" y="1895097"/>
                  <a:pt x="2870376" y="1895097"/>
                </a:cubicBezTo>
                <a:cubicBezTo>
                  <a:pt x="2859836" y="1895097"/>
                  <a:pt x="2853512" y="1905569"/>
                  <a:pt x="2851404" y="1909758"/>
                </a:cubicBezTo>
                <a:cubicBezTo>
                  <a:pt x="2893563" y="1895097"/>
                  <a:pt x="2908318" y="1939080"/>
                  <a:pt x="2876699" y="1957930"/>
                </a:cubicBezTo>
                <a:cubicBezTo>
                  <a:pt x="2832433" y="1983063"/>
                  <a:pt x="2805030" y="1922324"/>
                  <a:pt x="2830325" y="1878341"/>
                </a:cubicBezTo>
                <a:cubicBezTo>
                  <a:pt x="2836649" y="1865775"/>
                  <a:pt x="2853512" y="1855303"/>
                  <a:pt x="2870376" y="1849020"/>
                </a:cubicBezTo>
                <a:cubicBezTo>
                  <a:pt x="2885131" y="1844831"/>
                  <a:pt x="2912534" y="1840642"/>
                  <a:pt x="2942045" y="1851114"/>
                </a:cubicBezTo>
                <a:cubicBezTo>
                  <a:pt x="2952584" y="1834359"/>
                  <a:pt x="2967340" y="1815509"/>
                  <a:pt x="2992635" y="1811320"/>
                </a:cubicBezTo>
                <a:cubicBezTo>
                  <a:pt x="3043225" y="1805037"/>
                  <a:pt x="3049549" y="1840642"/>
                  <a:pt x="3072736" y="1844831"/>
                </a:cubicBezTo>
                <a:cubicBezTo>
                  <a:pt x="3098031" y="1851114"/>
                  <a:pt x="3121218" y="1834359"/>
                  <a:pt x="3144405" y="1851114"/>
                </a:cubicBezTo>
                <a:cubicBezTo>
                  <a:pt x="3209750" y="1895097"/>
                  <a:pt x="3112786" y="1968402"/>
                  <a:pt x="3089599" y="1926513"/>
                </a:cubicBezTo>
                <a:cubicBezTo>
                  <a:pt x="3070628" y="1890908"/>
                  <a:pt x="3114894" y="1901380"/>
                  <a:pt x="3112786" y="1897191"/>
                </a:cubicBezTo>
                <a:cubicBezTo>
                  <a:pt x="3102246" y="1888814"/>
                  <a:pt x="3081167" y="1884625"/>
                  <a:pt x="3074844" y="1897191"/>
                </a:cubicBezTo>
                <a:cubicBezTo>
                  <a:pt x="3066412" y="1920230"/>
                  <a:pt x="3074844" y="1936985"/>
                  <a:pt x="3089599" y="1943269"/>
                </a:cubicBezTo>
                <a:cubicBezTo>
                  <a:pt x="3138081" y="1964213"/>
                  <a:pt x="3159160" y="1922324"/>
                  <a:pt x="3178131" y="1911852"/>
                </a:cubicBezTo>
                <a:cubicBezTo>
                  <a:pt x="3203426" y="1899286"/>
                  <a:pt x="3254016" y="1920230"/>
                  <a:pt x="3268772" y="1928608"/>
                </a:cubicBezTo>
                <a:cubicBezTo>
                  <a:pt x="3317254" y="1966307"/>
                  <a:pt x="3317254" y="2037518"/>
                  <a:pt x="3310930" y="2062651"/>
                </a:cubicBezTo>
                <a:cubicBezTo>
                  <a:pt x="3300391" y="2098256"/>
                  <a:pt x="3264556" y="2123389"/>
                  <a:pt x="3228721" y="2125484"/>
                </a:cubicBezTo>
                <a:cubicBezTo>
                  <a:pt x="3205534" y="2125484"/>
                  <a:pt x="3171808" y="2110823"/>
                  <a:pt x="3163376" y="2091973"/>
                </a:cubicBezTo>
                <a:cubicBezTo>
                  <a:pt x="3138081" y="2033329"/>
                  <a:pt x="3213966" y="2024951"/>
                  <a:pt x="3190779" y="2068934"/>
                </a:cubicBezTo>
                <a:cubicBezTo>
                  <a:pt x="3207642" y="2064745"/>
                  <a:pt x="3207642" y="2037518"/>
                  <a:pt x="3194995" y="2033329"/>
                </a:cubicBezTo>
                <a:cubicBezTo>
                  <a:pt x="3184455" y="2029140"/>
                  <a:pt x="3161268" y="2031234"/>
                  <a:pt x="3154944" y="2041707"/>
                </a:cubicBezTo>
                <a:cubicBezTo>
                  <a:pt x="3146513" y="2050084"/>
                  <a:pt x="3146513" y="2079406"/>
                  <a:pt x="3152836" y="2096162"/>
                </a:cubicBezTo>
                <a:cubicBezTo>
                  <a:pt x="3167592" y="2131767"/>
                  <a:pt x="3224506" y="2148522"/>
                  <a:pt x="3264556" y="2131767"/>
                </a:cubicBezTo>
                <a:cubicBezTo>
                  <a:pt x="3388923" y="2079406"/>
                  <a:pt x="3313038" y="1913947"/>
                  <a:pt x="3350981" y="1800848"/>
                </a:cubicBezTo>
                <a:close/>
                <a:moveTo>
                  <a:pt x="2570811" y="1800848"/>
                </a:moveTo>
                <a:cubicBezTo>
                  <a:pt x="2570811" y="1800848"/>
                  <a:pt x="2579242" y="1893002"/>
                  <a:pt x="2583458" y="1936985"/>
                </a:cubicBezTo>
                <a:cubicBezTo>
                  <a:pt x="2591890" y="2031234"/>
                  <a:pt x="2600321" y="2110823"/>
                  <a:pt x="2505465" y="2156900"/>
                </a:cubicBezTo>
                <a:cubicBezTo>
                  <a:pt x="2431688" y="2190411"/>
                  <a:pt x="2364235" y="2186222"/>
                  <a:pt x="2294674" y="2140145"/>
                </a:cubicBezTo>
                <a:cubicBezTo>
                  <a:pt x="2370559" y="2140145"/>
                  <a:pt x="2374774" y="2041707"/>
                  <a:pt x="2324184" y="2010290"/>
                </a:cubicBezTo>
                <a:cubicBezTo>
                  <a:pt x="2305213" y="1999818"/>
                  <a:pt x="2277810" y="1995629"/>
                  <a:pt x="2260947" y="2004007"/>
                </a:cubicBezTo>
                <a:cubicBezTo>
                  <a:pt x="2235652" y="1983063"/>
                  <a:pt x="2182954" y="1980968"/>
                  <a:pt x="2166091" y="2008196"/>
                </a:cubicBezTo>
                <a:cubicBezTo>
                  <a:pt x="2151335" y="2004007"/>
                  <a:pt x="2113393" y="2010290"/>
                  <a:pt x="2098637" y="2024951"/>
                </a:cubicBezTo>
                <a:cubicBezTo>
                  <a:pt x="2060695" y="2064745"/>
                  <a:pt x="2071234" y="2171561"/>
                  <a:pt x="2140796" y="2138050"/>
                </a:cubicBezTo>
                <a:cubicBezTo>
                  <a:pt x="2161875" y="2127578"/>
                  <a:pt x="2159767" y="2117106"/>
                  <a:pt x="2163983" y="2100350"/>
                </a:cubicBezTo>
                <a:cubicBezTo>
                  <a:pt x="2178738" y="2129672"/>
                  <a:pt x="2195601" y="2154806"/>
                  <a:pt x="2201925" y="2163183"/>
                </a:cubicBezTo>
                <a:cubicBezTo>
                  <a:pt x="2225112" y="2190411"/>
                  <a:pt x="2248299" y="2202977"/>
                  <a:pt x="2284134" y="2211355"/>
                </a:cubicBezTo>
                <a:cubicBezTo>
                  <a:pt x="2347371" y="2226016"/>
                  <a:pt x="2469631" y="2223922"/>
                  <a:pt x="2516005" y="2190411"/>
                </a:cubicBezTo>
                <a:cubicBezTo>
                  <a:pt x="2446444" y="2205072"/>
                  <a:pt x="2362127" y="2217638"/>
                  <a:pt x="2286242" y="2198788"/>
                </a:cubicBezTo>
                <a:cubicBezTo>
                  <a:pt x="2250407" y="2192505"/>
                  <a:pt x="2220896" y="2163183"/>
                  <a:pt x="2210357" y="2150617"/>
                </a:cubicBezTo>
                <a:cubicBezTo>
                  <a:pt x="2201925" y="2140145"/>
                  <a:pt x="2191386" y="2119200"/>
                  <a:pt x="2182954" y="2102445"/>
                </a:cubicBezTo>
                <a:cubicBezTo>
                  <a:pt x="2168199" y="2077312"/>
                  <a:pt x="2149227" y="2077312"/>
                  <a:pt x="2130256" y="2081501"/>
                </a:cubicBezTo>
                <a:cubicBezTo>
                  <a:pt x="2145011" y="2087784"/>
                  <a:pt x="2159767" y="2098256"/>
                  <a:pt x="2149227" y="2115011"/>
                </a:cubicBezTo>
                <a:cubicBezTo>
                  <a:pt x="2142904" y="2125484"/>
                  <a:pt x="2128148" y="2138050"/>
                  <a:pt x="2111285" y="2131767"/>
                </a:cubicBezTo>
                <a:cubicBezTo>
                  <a:pt x="2085990" y="2121295"/>
                  <a:pt x="2088098" y="2083595"/>
                  <a:pt x="2094421" y="2062651"/>
                </a:cubicBezTo>
                <a:cubicBezTo>
                  <a:pt x="2104961" y="2024951"/>
                  <a:pt x="2145011" y="2012385"/>
                  <a:pt x="2170306" y="2020762"/>
                </a:cubicBezTo>
                <a:cubicBezTo>
                  <a:pt x="2193494" y="1991440"/>
                  <a:pt x="2231436" y="1993535"/>
                  <a:pt x="2256731" y="2012385"/>
                </a:cubicBezTo>
                <a:cubicBezTo>
                  <a:pt x="2311537" y="2004007"/>
                  <a:pt x="2357911" y="2033329"/>
                  <a:pt x="2343156" y="2094067"/>
                </a:cubicBezTo>
                <a:cubicBezTo>
                  <a:pt x="2332616" y="2135956"/>
                  <a:pt x="2275702" y="2140145"/>
                  <a:pt x="2277810" y="2096162"/>
                </a:cubicBezTo>
                <a:cubicBezTo>
                  <a:pt x="2282026" y="2087784"/>
                  <a:pt x="2294674" y="2077312"/>
                  <a:pt x="2309429" y="2073123"/>
                </a:cubicBezTo>
                <a:cubicBezTo>
                  <a:pt x="2244084" y="2062651"/>
                  <a:pt x="2260947" y="2129672"/>
                  <a:pt x="2290458" y="2152711"/>
                </a:cubicBezTo>
                <a:cubicBezTo>
                  <a:pt x="2326292" y="2179939"/>
                  <a:pt x="2393746" y="2198788"/>
                  <a:pt x="2459091" y="2186222"/>
                </a:cubicBezTo>
                <a:cubicBezTo>
                  <a:pt x="2488602" y="2182033"/>
                  <a:pt x="2520221" y="2167372"/>
                  <a:pt x="2549731" y="2144333"/>
                </a:cubicBezTo>
                <a:cubicBezTo>
                  <a:pt x="2612969" y="2094067"/>
                  <a:pt x="2608753" y="2022857"/>
                  <a:pt x="2589782" y="1905569"/>
                </a:cubicBezTo>
                <a:cubicBezTo>
                  <a:pt x="2596106" y="1913947"/>
                  <a:pt x="2612969" y="1966307"/>
                  <a:pt x="2612969" y="1978874"/>
                </a:cubicBezTo>
                <a:cubicBezTo>
                  <a:pt x="2617185" y="2004007"/>
                  <a:pt x="2636156" y="2066840"/>
                  <a:pt x="2606645" y="2125484"/>
                </a:cubicBezTo>
                <a:cubicBezTo>
                  <a:pt x="2589782" y="2161089"/>
                  <a:pt x="2564487" y="2184127"/>
                  <a:pt x="2530760" y="2207166"/>
                </a:cubicBezTo>
                <a:cubicBezTo>
                  <a:pt x="2516005" y="2217638"/>
                  <a:pt x="2471738" y="2232299"/>
                  <a:pt x="2419041" y="2240677"/>
                </a:cubicBezTo>
                <a:cubicBezTo>
                  <a:pt x="2303105" y="2259527"/>
                  <a:pt x="2204033" y="2238583"/>
                  <a:pt x="2119716" y="2186222"/>
                </a:cubicBezTo>
                <a:cubicBezTo>
                  <a:pt x="2079666" y="2161089"/>
                  <a:pt x="2035400" y="2121295"/>
                  <a:pt x="2031184" y="2073123"/>
                </a:cubicBezTo>
                <a:cubicBezTo>
                  <a:pt x="2029076" y="2054273"/>
                  <a:pt x="2010105" y="2039612"/>
                  <a:pt x="1995349" y="2041707"/>
                </a:cubicBezTo>
                <a:cubicBezTo>
                  <a:pt x="1984810" y="2041707"/>
                  <a:pt x="1972162" y="2045895"/>
                  <a:pt x="1967946" y="2060556"/>
                </a:cubicBezTo>
                <a:cubicBezTo>
                  <a:pt x="1961623" y="2075217"/>
                  <a:pt x="1972162" y="2091973"/>
                  <a:pt x="1972162" y="2091973"/>
                </a:cubicBezTo>
                <a:cubicBezTo>
                  <a:pt x="1974270" y="2054273"/>
                  <a:pt x="1995349" y="2050084"/>
                  <a:pt x="2016429" y="2064745"/>
                </a:cubicBezTo>
                <a:cubicBezTo>
                  <a:pt x="2024860" y="2079406"/>
                  <a:pt x="2020644" y="2104539"/>
                  <a:pt x="2020644" y="2104539"/>
                </a:cubicBezTo>
                <a:cubicBezTo>
                  <a:pt x="2005889" y="2142239"/>
                  <a:pt x="1951083" y="2146428"/>
                  <a:pt x="1915249" y="2117106"/>
                </a:cubicBezTo>
                <a:cubicBezTo>
                  <a:pt x="1883630" y="2089878"/>
                  <a:pt x="1892061" y="2052179"/>
                  <a:pt x="1906817" y="2033329"/>
                </a:cubicBezTo>
                <a:cubicBezTo>
                  <a:pt x="1894169" y="2022857"/>
                  <a:pt x="1879414" y="1999818"/>
                  <a:pt x="1887846" y="1970496"/>
                </a:cubicBezTo>
                <a:cubicBezTo>
                  <a:pt x="1892061" y="1953741"/>
                  <a:pt x="1917356" y="1939080"/>
                  <a:pt x="1940544" y="1934891"/>
                </a:cubicBezTo>
                <a:cubicBezTo>
                  <a:pt x="1953191" y="1884625"/>
                  <a:pt x="1999565" y="1884625"/>
                  <a:pt x="2029076" y="1895097"/>
                </a:cubicBezTo>
                <a:cubicBezTo>
                  <a:pt x="2024860" y="1939080"/>
                  <a:pt x="2033292" y="1974685"/>
                  <a:pt x="2075450" y="1974685"/>
                </a:cubicBezTo>
                <a:cubicBezTo>
                  <a:pt x="2104961" y="1974685"/>
                  <a:pt x="2123932" y="1955835"/>
                  <a:pt x="2123932" y="1930702"/>
                </a:cubicBezTo>
                <a:cubicBezTo>
                  <a:pt x="2126040" y="1903475"/>
                  <a:pt x="2102853" y="1895097"/>
                  <a:pt x="2090206" y="1895097"/>
                </a:cubicBezTo>
                <a:cubicBezTo>
                  <a:pt x="2079666" y="1895097"/>
                  <a:pt x="2073342" y="1905569"/>
                  <a:pt x="2071234" y="1909758"/>
                </a:cubicBezTo>
                <a:cubicBezTo>
                  <a:pt x="2113393" y="1895097"/>
                  <a:pt x="2128148" y="1939080"/>
                  <a:pt x="2096529" y="1957930"/>
                </a:cubicBezTo>
                <a:cubicBezTo>
                  <a:pt x="2052263" y="1983063"/>
                  <a:pt x="2024860" y="1922324"/>
                  <a:pt x="2050155" y="1878341"/>
                </a:cubicBezTo>
                <a:cubicBezTo>
                  <a:pt x="2056479" y="1865775"/>
                  <a:pt x="2073342" y="1855303"/>
                  <a:pt x="2090206" y="1849020"/>
                </a:cubicBezTo>
                <a:cubicBezTo>
                  <a:pt x="2104961" y="1844831"/>
                  <a:pt x="2132364" y="1840642"/>
                  <a:pt x="2161875" y="1851114"/>
                </a:cubicBezTo>
                <a:cubicBezTo>
                  <a:pt x="2172414" y="1834359"/>
                  <a:pt x="2187170" y="1815509"/>
                  <a:pt x="2212465" y="1811320"/>
                </a:cubicBezTo>
                <a:cubicBezTo>
                  <a:pt x="2263055" y="1805037"/>
                  <a:pt x="2269379" y="1840642"/>
                  <a:pt x="2292566" y="1844831"/>
                </a:cubicBezTo>
                <a:cubicBezTo>
                  <a:pt x="2317861" y="1851114"/>
                  <a:pt x="2341048" y="1834359"/>
                  <a:pt x="2364235" y="1851114"/>
                </a:cubicBezTo>
                <a:cubicBezTo>
                  <a:pt x="2429580" y="1895097"/>
                  <a:pt x="2332616" y="1968402"/>
                  <a:pt x="2309429" y="1926513"/>
                </a:cubicBezTo>
                <a:cubicBezTo>
                  <a:pt x="2290458" y="1890908"/>
                  <a:pt x="2334724" y="1901380"/>
                  <a:pt x="2332616" y="1897191"/>
                </a:cubicBezTo>
                <a:cubicBezTo>
                  <a:pt x="2322076" y="1888814"/>
                  <a:pt x="2300997" y="1884625"/>
                  <a:pt x="2294674" y="1897191"/>
                </a:cubicBezTo>
                <a:cubicBezTo>
                  <a:pt x="2286242" y="1920230"/>
                  <a:pt x="2294674" y="1936985"/>
                  <a:pt x="2309429" y="1943269"/>
                </a:cubicBezTo>
                <a:cubicBezTo>
                  <a:pt x="2357911" y="1964213"/>
                  <a:pt x="2378990" y="1922324"/>
                  <a:pt x="2397961" y="1911852"/>
                </a:cubicBezTo>
                <a:cubicBezTo>
                  <a:pt x="2423256" y="1899286"/>
                  <a:pt x="2473846" y="1920230"/>
                  <a:pt x="2488602" y="1928608"/>
                </a:cubicBezTo>
                <a:cubicBezTo>
                  <a:pt x="2537084" y="1966307"/>
                  <a:pt x="2537084" y="2037518"/>
                  <a:pt x="2530760" y="2062651"/>
                </a:cubicBezTo>
                <a:cubicBezTo>
                  <a:pt x="2520221" y="2098256"/>
                  <a:pt x="2484386" y="2123389"/>
                  <a:pt x="2448551" y="2125484"/>
                </a:cubicBezTo>
                <a:cubicBezTo>
                  <a:pt x="2425364" y="2125484"/>
                  <a:pt x="2391638" y="2110823"/>
                  <a:pt x="2383206" y="2091973"/>
                </a:cubicBezTo>
                <a:cubicBezTo>
                  <a:pt x="2357911" y="2033329"/>
                  <a:pt x="2433796" y="2024951"/>
                  <a:pt x="2410609" y="2068934"/>
                </a:cubicBezTo>
                <a:cubicBezTo>
                  <a:pt x="2427472" y="2064745"/>
                  <a:pt x="2427472" y="2037518"/>
                  <a:pt x="2414825" y="2033329"/>
                </a:cubicBezTo>
                <a:cubicBezTo>
                  <a:pt x="2404285" y="2029140"/>
                  <a:pt x="2381098" y="2031234"/>
                  <a:pt x="2374774" y="2041707"/>
                </a:cubicBezTo>
                <a:cubicBezTo>
                  <a:pt x="2366343" y="2050084"/>
                  <a:pt x="2366343" y="2079406"/>
                  <a:pt x="2372666" y="2096162"/>
                </a:cubicBezTo>
                <a:cubicBezTo>
                  <a:pt x="2387422" y="2131767"/>
                  <a:pt x="2444336" y="2148522"/>
                  <a:pt x="2484386" y="2131767"/>
                </a:cubicBezTo>
                <a:cubicBezTo>
                  <a:pt x="2608753" y="2079406"/>
                  <a:pt x="2532868" y="1913947"/>
                  <a:pt x="2570811" y="1800848"/>
                </a:cubicBezTo>
                <a:close/>
                <a:moveTo>
                  <a:pt x="1790641" y="1800848"/>
                </a:moveTo>
                <a:cubicBezTo>
                  <a:pt x="1790641" y="1800848"/>
                  <a:pt x="1799072" y="1893002"/>
                  <a:pt x="1803288" y="1936985"/>
                </a:cubicBezTo>
                <a:cubicBezTo>
                  <a:pt x="1811720" y="2031234"/>
                  <a:pt x="1820151" y="2110823"/>
                  <a:pt x="1725295" y="2156900"/>
                </a:cubicBezTo>
                <a:cubicBezTo>
                  <a:pt x="1651518" y="2190411"/>
                  <a:pt x="1584065" y="2186222"/>
                  <a:pt x="1514504" y="2140145"/>
                </a:cubicBezTo>
                <a:cubicBezTo>
                  <a:pt x="1590389" y="2140145"/>
                  <a:pt x="1594604" y="2041707"/>
                  <a:pt x="1544014" y="2010290"/>
                </a:cubicBezTo>
                <a:cubicBezTo>
                  <a:pt x="1525043" y="1999818"/>
                  <a:pt x="1497640" y="1995629"/>
                  <a:pt x="1480777" y="2004007"/>
                </a:cubicBezTo>
                <a:cubicBezTo>
                  <a:pt x="1455482" y="1983063"/>
                  <a:pt x="1402784" y="1980968"/>
                  <a:pt x="1385921" y="2008196"/>
                </a:cubicBezTo>
                <a:cubicBezTo>
                  <a:pt x="1371165" y="2004007"/>
                  <a:pt x="1333223" y="2010290"/>
                  <a:pt x="1318467" y="2024951"/>
                </a:cubicBezTo>
                <a:cubicBezTo>
                  <a:pt x="1280525" y="2064745"/>
                  <a:pt x="1291064" y="2171561"/>
                  <a:pt x="1360626" y="2138050"/>
                </a:cubicBezTo>
                <a:cubicBezTo>
                  <a:pt x="1381705" y="2127578"/>
                  <a:pt x="1379597" y="2117106"/>
                  <a:pt x="1383813" y="2100350"/>
                </a:cubicBezTo>
                <a:cubicBezTo>
                  <a:pt x="1398568" y="2129672"/>
                  <a:pt x="1415431" y="2154806"/>
                  <a:pt x="1421755" y="2163183"/>
                </a:cubicBezTo>
                <a:cubicBezTo>
                  <a:pt x="1444942" y="2190411"/>
                  <a:pt x="1468129" y="2202977"/>
                  <a:pt x="1503964" y="2211355"/>
                </a:cubicBezTo>
                <a:cubicBezTo>
                  <a:pt x="1567201" y="2226016"/>
                  <a:pt x="1689461" y="2223922"/>
                  <a:pt x="1735835" y="2190411"/>
                </a:cubicBezTo>
                <a:cubicBezTo>
                  <a:pt x="1666274" y="2205072"/>
                  <a:pt x="1581957" y="2217638"/>
                  <a:pt x="1506072" y="2198788"/>
                </a:cubicBezTo>
                <a:cubicBezTo>
                  <a:pt x="1470237" y="2192505"/>
                  <a:pt x="1440726" y="2163183"/>
                  <a:pt x="1430187" y="2150617"/>
                </a:cubicBezTo>
                <a:cubicBezTo>
                  <a:pt x="1421755" y="2140145"/>
                  <a:pt x="1411216" y="2119200"/>
                  <a:pt x="1402784" y="2102445"/>
                </a:cubicBezTo>
                <a:cubicBezTo>
                  <a:pt x="1388029" y="2077312"/>
                  <a:pt x="1369057" y="2077312"/>
                  <a:pt x="1350086" y="2081501"/>
                </a:cubicBezTo>
                <a:cubicBezTo>
                  <a:pt x="1364841" y="2087784"/>
                  <a:pt x="1379597" y="2098256"/>
                  <a:pt x="1369057" y="2115011"/>
                </a:cubicBezTo>
                <a:cubicBezTo>
                  <a:pt x="1362734" y="2125484"/>
                  <a:pt x="1347978" y="2138050"/>
                  <a:pt x="1331115" y="2131767"/>
                </a:cubicBezTo>
                <a:cubicBezTo>
                  <a:pt x="1305820" y="2121295"/>
                  <a:pt x="1307928" y="2083595"/>
                  <a:pt x="1314251" y="2062651"/>
                </a:cubicBezTo>
                <a:cubicBezTo>
                  <a:pt x="1324791" y="2024951"/>
                  <a:pt x="1364841" y="2012385"/>
                  <a:pt x="1390136" y="2020762"/>
                </a:cubicBezTo>
                <a:cubicBezTo>
                  <a:pt x="1413324" y="1991440"/>
                  <a:pt x="1451266" y="1993535"/>
                  <a:pt x="1476561" y="2012385"/>
                </a:cubicBezTo>
                <a:cubicBezTo>
                  <a:pt x="1531367" y="2004007"/>
                  <a:pt x="1577741" y="2033329"/>
                  <a:pt x="1562986" y="2094067"/>
                </a:cubicBezTo>
                <a:cubicBezTo>
                  <a:pt x="1552446" y="2135956"/>
                  <a:pt x="1495532" y="2140145"/>
                  <a:pt x="1497640" y="2096162"/>
                </a:cubicBezTo>
                <a:cubicBezTo>
                  <a:pt x="1501856" y="2087784"/>
                  <a:pt x="1514504" y="2077312"/>
                  <a:pt x="1529259" y="2073123"/>
                </a:cubicBezTo>
                <a:cubicBezTo>
                  <a:pt x="1463914" y="2062651"/>
                  <a:pt x="1480777" y="2129672"/>
                  <a:pt x="1510288" y="2152711"/>
                </a:cubicBezTo>
                <a:cubicBezTo>
                  <a:pt x="1546122" y="2179939"/>
                  <a:pt x="1613576" y="2198788"/>
                  <a:pt x="1678921" y="2186222"/>
                </a:cubicBezTo>
                <a:cubicBezTo>
                  <a:pt x="1708432" y="2182033"/>
                  <a:pt x="1740051" y="2167372"/>
                  <a:pt x="1769561" y="2144333"/>
                </a:cubicBezTo>
                <a:cubicBezTo>
                  <a:pt x="1832799" y="2094067"/>
                  <a:pt x="1828583" y="2022857"/>
                  <a:pt x="1809612" y="1905569"/>
                </a:cubicBezTo>
                <a:cubicBezTo>
                  <a:pt x="1815936" y="1913947"/>
                  <a:pt x="1832799" y="1966307"/>
                  <a:pt x="1832799" y="1978874"/>
                </a:cubicBezTo>
                <a:cubicBezTo>
                  <a:pt x="1837015" y="2004007"/>
                  <a:pt x="1855986" y="2066840"/>
                  <a:pt x="1826475" y="2125484"/>
                </a:cubicBezTo>
                <a:cubicBezTo>
                  <a:pt x="1809612" y="2161089"/>
                  <a:pt x="1784317" y="2184127"/>
                  <a:pt x="1750590" y="2207166"/>
                </a:cubicBezTo>
                <a:cubicBezTo>
                  <a:pt x="1735835" y="2217638"/>
                  <a:pt x="1691568" y="2232299"/>
                  <a:pt x="1638871" y="2240677"/>
                </a:cubicBezTo>
                <a:cubicBezTo>
                  <a:pt x="1522935" y="2259527"/>
                  <a:pt x="1423863" y="2238583"/>
                  <a:pt x="1339546" y="2186222"/>
                </a:cubicBezTo>
                <a:cubicBezTo>
                  <a:pt x="1299496" y="2161089"/>
                  <a:pt x="1255230" y="2121295"/>
                  <a:pt x="1251014" y="2073123"/>
                </a:cubicBezTo>
                <a:cubicBezTo>
                  <a:pt x="1248906" y="2054273"/>
                  <a:pt x="1229935" y="2039612"/>
                  <a:pt x="1215179" y="2041707"/>
                </a:cubicBezTo>
                <a:cubicBezTo>
                  <a:pt x="1204640" y="2041707"/>
                  <a:pt x="1191992" y="2045895"/>
                  <a:pt x="1187776" y="2060556"/>
                </a:cubicBezTo>
                <a:cubicBezTo>
                  <a:pt x="1181453" y="2075217"/>
                  <a:pt x="1191992" y="2091973"/>
                  <a:pt x="1191992" y="2091973"/>
                </a:cubicBezTo>
                <a:cubicBezTo>
                  <a:pt x="1194100" y="2054273"/>
                  <a:pt x="1215179" y="2050084"/>
                  <a:pt x="1236259" y="2064745"/>
                </a:cubicBezTo>
                <a:cubicBezTo>
                  <a:pt x="1244690" y="2079406"/>
                  <a:pt x="1240474" y="2104539"/>
                  <a:pt x="1240474" y="2104539"/>
                </a:cubicBezTo>
                <a:cubicBezTo>
                  <a:pt x="1225719" y="2142239"/>
                  <a:pt x="1170913" y="2146428"/>
                  <a:pt x="1135079" y="2117106"/>
                </a:cubicBezTo>
                <a:cubicBezTo>
                  <a:pt x="1103460" y="2089878"/>
                  <a:pt x="1111891" y="2052179"/>
                  <a:pt x="1126647" y="2033329"/>
                </a:cubicBezTo>
                <a:cubicBezTo>
                  <a:pt x="1113999" y="2022857"/>
                  <a:pt x="1099244" y="1999818"/>
                  <a:pt x="1107676" y="1970496"/>
                </a:cubicBezTo>
                <a:cubicBezTo>
                  <a:pt x="1111891" y="1953741"/>
                  <a:pt x="1137186" y="1939080"/>
                  <a:pt x="1160374" y="1934891"/>
                </a:cubicBezTo>
                <a:cubicBezTo>
                  <a:pt x="1173021" y="1884625"/>
                  <a:pt x="1219395" y="1884625"/>
                  <a:pt x="1248906" y="1895097"/>
                </a:cubicBezTo>
                <a:cubicBezTo>
                  <a:pt x="1244690" y="1939080"/>
                  <a:pt x="1253122" y="1974685"/>
                  <a:pt x="1295280" y="1974685"/>
                </a:cubicBezTo>
                <a:cubicBezTo>
                  <a:pt x="1324791" y="1974685"/>
                  <a:pt x="1343762" y="1955835"/>
                  <a:pt x="1343762" y="1930702"/>
                </a:cubicBezTo>
                <a:cubicBezTo>
                  <a:pt x="1345870" y="1903475"/>
                  <a:pt x="1322683" y="1895097"/>
                  <a:pt x="1310036" y="1895097"/>
                </a:cubicBezTo>
                <a:cubicBezTo>
                  <a:pt x="1299496" y="1895097"/>
                  <a:pt x="1293172" y="1905569"/>
                  <a:pt x="1291064" y="1909758"/>
                </a:cubicBezTo>
                <a:cubicBezTo>
                  <a:pt x="1333223" y="1895097"/>
                  <a:pt x="1347978" y="1939080"/>
                  <a:pt x="1316359" y="1957930"/>
                </a:cubicBezTo>
                <a:cubicBezTo>
                  <a:pt x="1272093" y="1983063"/>
                  <a:pt x="1244690" y="1922324"/>
                  <a:pt x="1269985" y="1878341"/>
                </a:cubicBezTo>
                <a:cubicBezTo>
                  <a:pt x="1276309" y="1865775"/>
                  <a:pt x="1293172" y="1855303"/>
                  <a:pt x="1310036" y="1849020"/>
                </a:cubicBezTo>
                <a:cubicBezTo>
                  <a:pt x="1324791" y="1844831"/>
                  <a:pt x="1352194" y="1840642"/>
                  <a:pt x="1381705" y="1851114"/>
                </a:cubicBezTo>
                <a:cubicBezTo>
                  <a:pt x="1392244" y="1834359"/>
                  <a:pt x="1407000" y="1815509"/>
                  <a:pt x="1432295" y="1811320"/>
                </a:cubicBezTo>
                <a:cubicBezTo>
                  <a:pt x="1482885" y="1805037"/>
                  <a:pt x="1489209" y="1840642"/>
                  <a:pt x="1512396" y="1844831"/>
                </a:cubicBezTo>
                <a:cubicBezTo>
                  <a:pt x="1537691" y="1851114"/>
                  <a:pt x="1560878" y="1834359"/>
                  <a:pt x="1584065" y="1851114"/>
                </a:cubicBezTo>
                <a:cubicBezTo>
                  <a:pt x="1649410" y="1895097"/>
                  <a:pt x="1552446" y="1968402"/>
                  <a:pt x="1529259" y="1926513"/>
                </a:cubicBezTo>
                <a:cubicBezTo>
                  <a:pt x="1510288" y="1890908"/>
                  <a:pt x="1554554" y="1901380"/>
                  <a:pt x="1552446" y="1897191"/>
                </a:cubicBezTo>
                <a:cubicBezTo>
                  <a:pt x="1541906" y="1888814"/>
                  <a:pt x="1520827" y="1884625"/>
                  <a:pt x="1514504" y="1897191"/>
                </a:cubicBezTo>
                <a:cubicBezTo>
                  <a:pt x="1506072" y="1920230"/>
                  <a:pt x="1514504" y="1936985"/>
                  <a:pt x="1529259" y="1943269"/>
                </a:cubicBezTo>
                <a:cubicBezTo>
                  <a:pt x="1577741" y="1964213"/>
                  <a:pt x="1598820" y="1922324"/>
                  <a:pt x="1617791" y="1911852"/>
                </a:cubicBezTo>
                <a:cubicBezTo>
                  <a:pt x="1643086" y="1899286"/>
                  <a:pt x="1693676" y="1920230"/>
                  <a:pt x="1708432" y="1928608"/>
                </a:cubicBezTo>
                <a:cubicBezTo>
                  <a:pt x="1756914" y="1966307"/>
                  <a:pt x="1756914" y="2037518"/>
                  <a:pt x="1750590" y="2062651"/>
                </a:cubicBezTo>
                <a:cubicBezTo>
                  <a:pt x="1740051" y="2098256"/>
                  <a:pt x="1704216" y="2123389"/>
                  <a:pt x="1668381" y="2125484"/>
                </a:cubicBezTo>
                <a:cubicBezTo>
                  <a:pt x="1645194" y="2125484"/>
                  <a:pt x="1611468" y="2110823"/>
                  <a:pt x="1603036" y="2091973"/>
                </a:cubicBezTo>
                <a:cubicBezTo>
                  <a:pt x="1577741" y="2033329"/>
                  <a:pt x="1653626" y="2024951"/>
                  <a:pt x="1630439" y="2068934"/>
                </a:cubicBezTo>
                <a:cubicBezTo>
                  <a:pt x="1647302" y="2064745"/>
                  <a:pt x="1647302" y="2037518"/>
                  <a:pt x="1634655" y="2033329"/>
                </a:cubicBezTo>
                <a:cubicBezTo>
                  <a:pt x="1624115" y="2029140"/>
                  <a:pt x="1600928" y="2031234"/>
                  <a:pt x="1594604" y="2041707"/>
                </a:cubicBezTo>
                <a:cubicBezTo>
                  <a:pt x="1586173" y="2050084"/>
                  <a:pt x="1586173" y="2079406"/>
                  <a:pt x="1592496" y="2096162"/>
                </a:cubicBezTo>
                <a:cubicBezTo>
                  <a:pt x="1607252" y="2131767"/>
                  <a:pt x="1664166" y="2148522"/>
                  <a:pt x="1704216" y="2131767"/>
                </a:cubicBezTo>
                <a:cubicBezTo>
                  <a:pt x="1828583" y="2079406"/>
                  <a:pt x="1752698" y="1913947"/>
                  <a:pt x="1790641" y="1800848"/>
                </a:cubicBezTo>
                <a:close/>
                <a:moveTo>
                  <a:pt x="4430063" y="1350636"/>
                </a:moveTo>
                <a:cubicBezTo>
                  <a:pt x="4430063" y="1350636"/>
                  <a:pt x="4438494" y="1442790"/>
                  <a:pt x="4442710" y="1486773"/>
                </a:cubicBezTo>
                <a:cubicBezTo>
                  <a:pt x="4451142" y="1581022"/>
                  <a:pt x="4459573" y="1660611"/>
                  <a:pt x="4364717" y="1706688"/>
                </a:cubicBezTo>
                <a:cubicBezTo>
                  <a:pt x="4290940" y="1740199"/>
                  <a:pt x="4223487" y="1736010"/>
                  <a:pt x="4153926" y="1689933"/>
                </a:cubicBezTo>
                <a:cubicBezTo>
                  <a:pt x="4229811" y="1689933"/>
                  <a:pt x="4234026" y="1591495"/>
                  <a:pt x="4183436" y="1560078"/>
                </a:cubicBezTo>
                <a:cubicBezTo>
                  <a:pt x="4164465" y="1549606"/>
                  <a:pt x="4137062" y="1545417"/>
                  <a:pt x="4120199" y="1553795"/>
                </a:cubicBezTo>
                <a:cubicBezTo>
                  <a:pt x="4094904" y="1532851"/>
                  <a:pt x="4042206" y="1530756"/>
                  <a:pt x="4025343" y="1557984"/>
                </a:cubicBezTo>
                <a:cubicBezTo>
                  <a:pt x="4010587" y="1553795"/>
                  <a:pt x="3972645" y="1560078"/>
                  <a:pt x="3957889" y="1574739"/>
                </a:cubicBezTo>
                <a:cubicBezTo>
                  <a:pt x="3919947" y="1614533"/>
                  <a:pt x="3930486" y="1721349"/>
                  <a:pt x="4000048" y="1687838"/>
                </a:cubicBezTo>
                <a:cubicBezTo>
                  <a:pt x="4021127" y="1677366"/>
                  <a:pt x="4019019" y="1666894"/>
                  <a:pt x="4023235" y="1650138"/>
                </a:cubicBezTo>
                <a:cubicBezTo>
                  <a:pt x="4037990" y="1679460"/>
                  <a:pt x="4054853" y="1704594"/>
                  <a:pt x="4061177" y="1712971"/>
                </a:cubicBezTo>
                <a:cubicBezTo>
                  <a:pt x="4084364" y="1740199"/>
                  <a:pt x="4107551" y="1752765"/>
                  <a:pt x="4143386" y="1761143"/>
                </a:cubicBezTo>
                <a:cubicBezTo>
                  <a:pt x="4206623" y="1775804"/>
                  <a:pt x="4328883" y="1773710"/>
                  <a:pt x="4375257" y="1740199"/>
                </a:cubicBezTo>
                <a:cubicBezTo>
                  <a:pt x="4305696" y="1754860"/>
                  <a:pt x="4221379" y="1767426"/>
                  <a:pt x="4145494" y="1748576"/>
                </a:cubicBezTo>
                <a:cubicBezTo>
                  <a:pt x="4109659" y="1742293"/>
                  <a:pt x="4080148" y="1712971"/>
                  <a:pt x="4069609" y="1700405"/>
                </a:cubicBezTo>
                <a:cubicBezTo>
                  <a:pt x="4061177" y="1689933"/>
                  <a:pt x="4050638" y="1668988"/>
                  <a:pt x="4042206" y="1652233"/>
                </a:cubicBezTo>
                <a:cubicBezTo>
                  <a:pt x="4027451" y="1627100"/>
                  <a:pt x="4008479" y="1627100"/>
                  <a:pt x="3989508" y="1631289"/>
                </a:cubicBezTo>
                <a:cubicBezTo>
                  <a:pt x="4004263" y="1637572"/>
                  <a:pt x="4019019" y="1648044"/>
                  <a:pt x="4008479" y="1664799"/>
                </a:cubicBezTo>
                <a:cubicBezTo>
                  <a:pt x="4002156" y="1675272"/>
                  <a:pt x="3987400" y="1687838"/>
                  <a:pt x="3970537" y="1681555"/>
                </a:cubicBezTo>
                <a:cubicBezTo>
                  <a:pt x="3945242" y="1671083"/>
                  <a:pt x="3947350" y="1633383"/>
                  <a:pt x="3953673" y="1612439"/>
                </a:cubicBezTo>
                <a:cubicBezTo>
                  <a:pt x="3964213" y="1574739"/>
                  <a:pt x="4004263" y="1562173"/>
                  <a:pt x="4029558" y="1570550"/>
                </a:cubicBezTo>
                <a:cubicBezTo>
                  <a:pt x="4052746" y="1541228"/>
                  <a:pt x="4090688" y="1543323"/>
                  <a:pt x="4115983" y="1562173"/>
                </a:cubicBezTo>
                <a:cubicBezTo>
                  <a:pt x="4170789" y="1553795"/>
                  <a:pt x="4217163" y="1583117"/>
                  <a:pt x="4202408" y="1643855"/>
                </a:cubicBezTo>
                <a:cubicBezTo>
                  <a:pt x="4191868" y="1685744"/>
                  <a:pt x="4134954" y="1689933"/>
                  <a:pt x="4137062" y="1645950"/>
                </a:cubicBezTo>
                <a:cubicBezTo>
                  <a:pt x="4141278" y="1637572"/>
                  <a:pt x="4153926" y="1627100"/>
                  <a:pt x="4168681" y="1622911"/>
                </a:cubicBezTo>
                <a:cubicBezTo>
                  <a:pt x="4103336" y="1612439"/>
                  <a:pt x="4120199" y="1679460"/>
                  <a:pt x="4149710" y="1702499"/>
                </a:cubicBezTo>
                <a:cubicBezTo>
                  <a:pt x="4185544" y="1729727"/>
                  <a:pt x="4252998" y="1748576"/>
                  <a:pt x="4318343" y="1736010"/>
                </a:cubicBezTo>
                <a:cubicBezTo>
                  <a:pt x="4347854" y="1731821"/>
                  <a:pt x="4379473" y="1717160"/>
                  <a:pt x="4408983" y="1694121"/>
                </a:cubicBezTo>
                <a:cubicBezTo>
                  <a:pt x="4472221" y="1643855"/>
                  <a:pt x="4468005" y="1572645"/>
                  <a:pt x="4449034" y="1455357"/>
                </a:cubicBezTo>
                <a:cubicBezTo>
                  <a:pt x="4455358" y="1463735"/>
                  <a:pt x="4472221" y="1516095"/>
                  <a:pt x="4472221" y="1528662"/>
                </a:cubicBezTo>
                <a:cubicBezTo>
                  <a:pt x="4476437" y="1553795"/>
                  <a:pt x="4495408" y="1616628"/>
                  <a:pt x="4465897" y="1675272"/>
                </a:cubicBezTo>
                <a:cubicBezTo>
                  <a:pt x="4449034" y="1710877"/>
                  <a:pt x="4423739" y="1733915"/>
                  <a:pt x="4390012" y="1756954"/>
                </a:cubicBezTo>
                <a:cubicBezTo>
                  <a:pt x="4375257" y="1767426"/>
                  <a:pt x="4330990" y="1782087"/>
                  <a:pt x="4278293" y="1790465"/>
                </a:cubicBezTo>
                <a:cubicBezTo>
                  <a:pt x="4162357" y="1809315"/>
                  <a:pt x="4063285" y="1788371"/>
                  <a:pt x="3978968" y="1736010"/>
                </a:cubicBezTo>
                <a:cubicBezTo>
                  <a:pt x="3938918" y="1710877"/>
                  <a:pt x="3894652" y="1671083"/>
                  <a:pt x="3890436" y="1622911"/>
                </a:cubicBezTo>
                <a:cubicBezTo>
                  <a:pt x="3888328" y="1604061"/>
                  <a:pt x="3869357" y="1589400"/>
                  <a:pt x="3854601" y="1591495"/>
                </a:cubicBezTo>
                <a:cubicBezTo>
                  <a:pt x="3844062" y="1591495"/>
                  <a:pt x="3831414" y="1595683"/>
                  <a:pt x="3827198" y="1610344"/>
                </a:cubicBezTo>
                <a:cubicBezTo>
                  <a:pt x="3820875" y="1625005"/>
                  <a:pt x="3831414" y="1641761"/>
                  <a:pt x="3831414" y="1641761"/>
                </a:cubicBezTo>
                <a:cubicBezTo>
                  <a:pt x="3833522" y="1604061"/>
                  <a:pt x="3854601" y="1599872"/>
                  <a:pt x="3875681" y="1614533"/>
                </a:cubicBezTo>
                <a:cubicBezTo>
                  <a:pt x="3884112" y="1629194"/>
                  <a:pt x="3879896" y="1654327"/>
                  <a:pt x="3879896" y="1654327"/>
                </a:cubicBezTo>
                <a:cubicBezTo>
                  <a:pt x="3865141" y="1692027"/>
                  <a:pt x="3810335" y="1696216"/>
                  <a:pt x="3774501" y="1666894"/>
                </a:cubicBezTo>
                <a:cubicBezTo>
                  <a:pt x="3742882" y="1639666"/>
                  <a:pt x="3751313" y="1601967"/>
                  <a:pt x="3766069" y="1583117"/>
                </a:cubicBezTo>
                <a:cubicBezTo>
                  <a:pt x="3753421" y="1572645"/>
                  <a:pt x="3738666" y="1549606"/>
                  <a:pt x="3747098" y="1520284"/>
                </a:cubicBezTo>
                <a:cubicBezTo>
                  <a:pt x="3751313" y="1503529"/>
                  <a:pt x="3776608" y="1488868"/>
                  <a:pt x="3799796" y="1484679"/>
                </a:cubicBezTo>
                <a:cubicBezTo>
                  <a:pt x="3812443" y="1434413"/>
                  <a:pt x="3858817" y="1434413"/>
                  <a:pt x="3888328" y="1444885"/>
                </a:cubicBezTo>
                <a:cubicBezTo>
                  <a:pt x="3884112" y="1488868"/>
                  <a:pt x="3892544" y="1524473"/>
                  <a:pt x="3934702" y="1524473"/>
                </a:cubicBezTo>
                <a:cubicBezTo>
                  <a:pt x="3964213" y="1524473"/>
                  <a:pt x="3983184" y="1505623"/>
                  <a:pt x="3983184" y="1480490"/>
                </a:cubicBezTo>
                <a:cubicBezTo>
                  <a:pt x="3985292" y="1453263"/>
                  <a:pt x="3962105" y="1444885"/>
                  <a:pt x="3949458" y="1444885"/>
                </a:cubicBezTo>
                <a:cubicBezTo>
                  <a:pt x="3938918" y="1444885"/>
                  <a:pt x="3932594" y="1455357"/>
                  <a:pt x="3930486" y="1459546"/>
                </a:cubicBezTo>
                <a:cubicBezTo>
                  <a:pt x="3972645" y="1444885"/>
                  <a:pt x="3987400" y="1488868"/>
                  <a:pt x="3955781" y="1507718"/>
                </a:cubicBezTo>
                <a:cubicBezTo>
                  <a:pt x="3911515" y="1532851"/>
                  <a:pt x="3884112" y="1472112"/>
                  <a:pt x="3909407" y="1428129"/>
                </a:cubicBezTo>
                <a:cubicBezTo>
                  <a:pt x="3915731" y="1415563"/>
                  <a:pt x="3932594" y="1405091"/>
                  <a:pt x="3949458" y="1398808"/>
                </a:cubicBezTo>
                <a:cubicBezTo>
                  <a:pt x="3964213" y="1394619"/>
                  <a:pt x="3991616" y="1390430"/>
                  <a:pt x="4021127" y="1400902"/>
                </a:cubicBezTo>
                <a:cubicBezTo>
                  <a:pt x="4031666" y="1384147"/>
                  <a:pt x="4046422" y="1365297"/>
                  <a:pt x="4071717" y="1361108"/>
                </a:cubicBezTo>
                <a:cubicBezTo>
                  <a:pt x="4122307" y="1354825"/>
                  <a:pt x="4128631" y="1390430"/>
                  <a:pt x="4151818" y="1394619"/>
                </a:cubicBezTo>
                <a:cubicBezTo>
                  <a:pt x="4177113" y="1400902"/>
                  <a:pt x="4200300" y="1384147"/>
                  <a:pt x="4223487" y="1400902"/>
                </a:cubicBezTo>
                <a:cubicBezTo>
                  <a:pt x="4288832" y="1444885"/>
                  <a:pt x="4191868" y="1518190"/>
                  <a:pt x="4168681" y="1476301"/>
                </a:cubicBezTo>
                <a:cubicBezTo>
                  <a:pt x="4149710" y="1440696"/>
                  <a:pt x="4193976" y="1451168"/>
                  <a:pt x="4191868" y="1446979"/>
                </a:cubicBezTo>
                <a:cubicBezTo>
                  <a:pt x="4181328" y="1438602"/>
                  <a:pt x="4160249" y="1434413"/>
                  <a:pt x="4153926" y="1446979"/>
                </a:cubicBezTo>
                <a:cubicBezTo>
                  <a:pt x="4145494" y="1470018"/>
                  <a:pt x="4153926" y="1486773"/>
                  <a:pt x="4168681" y="1493057"/>
                </a:cubicBezTo>
                <a:cubicBezTo>
                  <a:pt x="4217163" y="1514001"/>
                  <a:pt x="4238242" y="1472112"/>
                  <a:pt x="4257213" y="1461640"/>
                </a:cubicBezTo>
                <a:cubicBezTo>
                  <a:pt x="4282508" y="1449074"/>
                  <a:pt x="4333098" y="1470018"/>
                  <a:pt x="4347854" y="1478396"/>
                </a:cubicBezTo>
                <a:cubicBezTo>
                  <a:pt x="4396336" y="1516095"/>
                  <a:pt x="4396336" y="1587306"/>
                  <a:pt x="4390012" y="1612439"/>
                </a:cubicBezTo>
                <a:cubicBezTo>
                  <a:pt x="4379473" y="1648044"/>
                  <a:pt x="4343638" y="1673177"/>
                  <a:pt x="4307803" y="1675272"/>
                </a:cubicBezTo>
                <a:cubicBezTo>
                  <a:pt x="4284616" y="1675272"/>
                  <a:pt x="4250890" y="1660611"/>
                  <a:pt x="4242458" y="1641761"/>
                </a:cubicBezTo>
                <a:cubicBezTo>
                  <a:pt x="4217163" y="1583117"/>
                  <a:pt x="4293048" y="1574739"/>
                  <a:pt x="4269861" y="1618722"/>
                </a:cubicBezTo>
                <a:cubicBezTo>
                  <a:pt x="4286724" y="1614533"/>
                  <a:pt x="4286724" y="1587306"/>
                  <a:pt x="4274077" y="1583117"/>
                </a:cubicBezTo>
                <a:cubicBezTo>
                  <a:pt x="4263537" y="1578928"/>
                  <a:pt x="4240350" y="1581022"/>
                  <a:pt x="4234026" y="1591495"/>
                </a:cubicBezTo>
                <a:cubicBezTo>
                  <a:pt x="4225595" y="1599872"/>
                  <a:pt x="4225595" y="1629194"/>
                  <a:pt x="4231918" y="1645950"/>
                </a:cubicBezTo>
                <a:cubicBezTo>
                  <a:pt x="4246674" y="1681555"/>
                  <a:pt x="4303588" y="1698310"/>
                  <a:pt x="4343638" y="1681555"/>
                </a:cubicBezTo>
                <a:cubicBezTo>
                  <a:pt x="4468005" y="1629194"/>
                  <a:pt x="4392120" y="1463735"/>
                  <a:pt x="4430063" y="1350636"/>
                </a:cubicBezTo>
                <a:close/>
                <a:moveTo>
                  <a:pt x="3649893" y="1350636"/>
                </a:moveTo>
                <a:cubicBezTo>
                  <a:pt x="3649893" y="1350636"/>
                  <a:pt x="3658324" y="1442790"/>
                  <a:pt x="3662540" y="1486773"/>
                </a:cubicBezTo>
                <a:cubicBezTo>
                  <a:pt x="3670972" y="1581022"/>
                  <a:pt x="3679403" y="1660611"/>
                  <a:pt x="3584547" y="1706688"/>
                </a:cubicBezTo>
                <a:cubicBezTo>
                  <a:pt x="3510770" y="1740199"/>
                  <a:pt x="3443317" y="1736010"/>
                  <a:pt x="3373756" y="1689933"/>
                </a:cubicBezTo>
                <a:cubicBezTo>
                  <a:pt x="3449641" y="1689933"/>
                  <a:pt x="3453856" y="1591495"/>
                  <a:pt x="3403266" y="1560078"/>
                </a:cubicBezTo>
                <a:cubicBezTo>
                  <a:pt x="3384295" y="1549606"/>
                  <a:pt x="3356892" y="1545417"/>
                  <a:pt x="3340029" y="1553795"/>
                </a:cubicBezTo>
                <a:cubicBezTo>
                  <a:pt x="3314734" y="1532851"/>
                  <a:pt x="3262036" y="1530756"/>
                  <a:pt x="3245173" y="1557984"/>
                </a:cubicBezTo>
                <a:cubicBezTo>
                  <a:pt x="3230417" y="1553795"/>
                  <a:pt x="3192475" y="1560078"/>
                  <a:pt x="3177719" y="1574739"/>
                </a:cubicBezTo>
                <a:cubicBezTo>
                  <a:pt x="3139777" y="1614533"/>
                  <a:pt x="3150316" y="1721349"/>
                  <a:pt x="3219878" y="1687838"/>
                </a:cubicBezTo>
                <a:cubicBezTo>
                  <a:pt x="3240957" y="1677366"/>
                  <a:pt x="3238849" y="1666894"/>
                  <a:pt x="3243065" y="1650138"/>
                </a:cubicBezTo>
                <a:cubicBezTo>
                  <a:pt x="3257820" y="1679460"/>
                  <a:pt x="3274683" y="1704594"/>
                  <a:pt x="3281007" y="1712971"/>
                </a:cubicBezTo>
                <a:cubicBezTo>
                  <a:pt x="3304194" y="1740199"/>
                  <a:pt x="3327381" y="1752765"/>
                  <a:pt x="3363216" y="1761143"/>
                </a:cubicBezTo>
                <a:cubicBezTo>
                  <a:pt x="3426453" y="1775804"/>
                  <a:pt x="3548713" y="1773710"/>
                  <a:pt x="3595087" y="1740199"/>
                </a:cubicBezTo>
                <a:cubicBezTo>
                  <a:pt x="3525526" y="1754860"/>
                  <a:pt x="3441209" y="1767426"/>
                  <a:pt x="3365324" y="1748576"/>
                </a:cubicBezTo>
                <a:cubicBezTo>
                  <a:pt x="3329489" y="1742293"/>
                  <a:pt x="3299978" y="1712971"/>
                  <a:pt x="3289439" y="1700405"/>
                </a:cubicBezTo>
                <a:cubicBezTo>
                  <a:pt x="3281007" y="1689933"/>
                  <a:pt x="3270468" y="1668988"/>
                  <a:pt x="3262036" y="1652233"/>
                </a:cubicBezTo>
                <a:cubicBezTo>
                  <a:pt x="3247281" y="1627100"/>
                  <a:pt x="3228309" y="1627100"/>
                  <a:pt x="3209338" y="1631289"/>
                </a:cubicBezTo>
                <a:cubicBezTo>
                  <a:pt x="3224093" y="1637572"/>
                  <a:pt x="3238849" y="1648044"/>
                  <a:pt x="3228309" y="1664799"/>
                </a:cubicBezTo>
                <a:cubicBezTo>
                  <a:pt x="3221986" y="1675272"/>
                  <a:pt x="3207230" y="1687838"/>
                  <a:pt x="3190367" y="1681555"/>
                </a:cubicBezTo>
                <a:cubicBezTo>
                  <a:pt x="3165072" y="1671083"/>
                  <a:pt x="3167180" y="1633383"/>
                  <a:pt x="3173503" y="1612439"/>
                </a:cubicBezTo>
                <a:cubicBezTo>
                  <a:pt x="3184043" y="1574739"/>
                  <a:pt x="3224093" y="1562173"/>
                  <a:pt x="3249388" y="1570550"/>
                </a:cubicBezTo>
                <a:cubicBezTo>
                  <a:pt x="3272576" y="1541228"/>
                  <a:pt x="3310518" y="1543323"/>
                  <a:pt x="3335813" y="1562173"/>
                </a:cubicBezTo>
                <a:cubicBezTo>
                  <a:pt x="3390619" y="1553795"/>
                  <a:pt x="3436993" y="1583117"/>
                  <a:pt x="3422238" y="1643855"/>
                </a:cubicBezTo>
                <a:cubicBezTo>
                  <a:pt x="3411698" y="1685744"/>
                  <a:pt x="3354784" y="1689933"/>
                  <a:pt x="3356892" y="1645950"/>
                </a:cubicBezTo>
                <a:cubicBezTo>
                  <a:pt x="3361108" y="1637572"/>
                  <a:pt x="3373756" y="1627100"/>
                  <a:pt x="3388511" y="1622911"/>
                </a:cubicBezTo>
                <a:cubicBezTo>
                  <a:pt x="3323166" y="1612439"/>
                  <a:pt x="3340029" y="1679460"/>
                  <a:pt x="3369540" y="1702499"/>
                </a:cubicBezTo>
                <a:cubicBezTo>
                  <a:pt x="3405374" y="1729727"/>
                  <a:pt x="3472828" y="1748576"/>
                  <a:pt x="3538173" y="1736010"/>
                </a:cubicBezTo>
                <a:cubicBezTo>
                  <a:pt x="3567684" y="1731821"/>
                  <a:pt x="3599303" y="1717160"/>
                  <a:pt x="3628813" y="1694121"/>
                </a:cubicBezTo>
                <a:cubicBezTo>
                  <a:pt x="3692051" y="1643855"/>
                  <a:pt x="3687835" y="1572645"/>
                  <a:pt x="3668864" y="1455357"/>
                </a:cubicBezTo>
                <a:cubicBezTo>
                  <a:pt x="3675188" y="1463735"/>
                  <a:pt x="3692051" y="1516095"/>
                  <a:pt x="3692051" y="1528662"/>
                </a:cubicBezTo>
                <a:cubicBezTo>
                  <a:pt x="3696267" y="1553795"/>
                  <a:pt x="3715238" y="1616628"/>
                  <a:pt x="3685727" y="1675272"/>
                </a:cubicBezTo>
                <a:cubicBezTo>
                  <a:pt x="3668864" y="1710877"/>
                  <a:pt x="3643569" y="1733915"/>
                  <a:pt x="3609842" y="1756954"/>
                </a:cubicBezTo>
                <a:cubicBezTo>
                  <a:pt x="3595087" y="1767426"/>
                  <a:pt x="3550820" y="1782087"/>
                  <a:pt x="3498123" y="1790465"/>
                </a:cubicBezTo>
                <a:cubicBezTo>
                  <a:pt x="3382187" y="1809315"/>
                  <a:pt x="3283115" y="1788371"/>
                  <a:pt x="3198798" y="1736010"/>
                </a:cubicBezTo>
                <a:cubicBezTo>
                  <a:pt x="3158748" y="1710877"/>
                  <a:pt x="3114482" y="1671083"/>
                  <a:pt x="3110266" y="1622911"/>
                </a:cubicBezTo>
                <a:cubicBezTo>
                  <a:pt x="3108158" y="1604061"/>
                  <a:pt x="3089187" y="1589400"/>
                  <a:pt x="3074431" y="1591495"/>
                </a:cubicBezTo>
                <a:cubicBezTo>
                  <a:pt x="3063892" y="1591495"/>
                  <a:pt x="3051244" y="1595683"/>
                  <a:pt x="3047028" y="1610344"/>
                </a:cubicBezTo>
                <a:cubicBezTo>
                  <a:pt x="3040705" y="1625005"/>
                  <a:pt x="3051244" y="1641761"/>
                  <a:pt x="3051244" y="1641761"/>
                </a:cubicBezTo>
                <a:cubicBezTo>
                  <a:pt x="3053352" y="1604061"/>
                  <a:pt x="3074431" y="1599872"/>
                  <a:pt x="3095511" y="1614533"/>
                </a:cubicBezTo>
                <a:cubicBezTo>
                  <a:pt x="3103942" y="1629194"/>
                  <a:pt x="3099726" y="1654327"/>
                  <a:pt x="3099726" y="1654327"/>
                </a:cubicBezTo>
                <a:cubicBezTo>
                  <a:pt x="3084971" y="1692027"/>
                  <a:pt x="3030165" y="1696216"/>
                  <a:pt x="2994331" y="1666894"/>
                </a:cubicBezTo>
                <a:cubicBezTo>
                  <a:pt x="2962712" y="1639666"/>
                  <a:pt x="2971143" y="1601967"/>
                  <a:pt x="2985899" y="1583117"/>
                </a:cubicBezTo>
                <a:cubicBezTo>
                  <a:pt x="2973251" y="1572645"/>
                  <a:pt x="2958496" y="1549606"/>
                  <a:pt x="2966928" y="1520284"/>
                </a:cubicBezTo>
                <a:cubicBezTo>
                  <a:pt x="2971143" y="1503529"/>
                  <a:pt x="2996438" y="1488868"/>
                  <a:pt x="3019626" y="1484679"/>
                </a:cubicBezTo>
                <a:cubicBezTo>
                  <a:pt x="3032273" y="1434413"/>
                  <a:pt x="3078647" y="1434413"/>
                  <a:pt x="3108158" y="1444885"/>
                </a:cubicBezTo>
                <a:cubicBezTo>
                  <a:pt x="3103942" y="1488868"/>
                  <a:pt x="3112374" y="1524473"/>
                  <a:pt x="3154532" y="1524473"/>
                </a:cubicBezTo>
                <a:cubicBezTo>
                  <a:pt x="3184043" y="1524473"/>
                  <a:pt x="3203014" y="1505623"/>
                  <a:pt x="3203014" y="1480490"/>
                </a:cubicBezTo>
                <a:cubicBezTo>
                  <a:pt x="3205122" y="1453263"/>
                  <a:pt x="3181935" y="1444885"/>
                  <a:pt x="3169288" y="1444885"/>
                </a:cubicBezTo>
                <a:cubicBezTo>
                  <a:pt x="3158748" y="1444885"/>
                  <a:pt x="3152424" y="1455357"/>
                  <a:pt x="3150316" y="1459546"/>
                </a:cubicBezTo>
                <a:cubicBezTo>
                  <a:pt x="3192475" y="1444885"/>
                  <a:pt x="3207230" y="1488868"/>
                  <a:pt x="3175611" y="1507718"/>
                </a:cubicBezTo>
                <a:cubicBezTo>
                  <a:pt x="3131345" y="1532851"/>
                  <a:pt x="3103942" y="1472112"/>
                  <a:pt x="3129237" y="1428129"/>
                </a:cubicBezTo>
                <a:cubicBezTo>
                  <a:pt x="3135561" y="1415563"/>
                  <a:pt x="3152424" y="1405091"/>
                  <a:pt x="3169288" y="1398808"/>
                </a:cubicBezTo>
                <a:cubicBezTo>
                  <a:pt x="3184043" y="1394619"/>
                  <a:pt x="3211446" y="1390430"/>
                  <a:pt x="3240957" y="1400902"/>
                </a:cubicBezTo>
                <a:cubicBezTo>
                  <a:pt x="3251496" y="1384147"/>
                  <a:pt x="3266252" y="1365297"/>
                  <a:pt x="3291547" y="1361108"/>
                </a:cubicBezTo>
                <a:cubicBezTo>
                  <a:pt x="3342137" y="1354825"/>
                  <a:pt x="3348461" y="1390430"/>
                  <a:pt x="3371648" y="1394619"/>
                </a:cubicBezTo>
                <a:cubicBezTo>
                  <a:pt x="3396943" y="1400902"/>
                  <a:pt x="3420130" y="1384147"/>
                  <a:pt x="3443317" y="1400902"/>
                </a:cubicBezTo>
                <a:cubicBezTo>
                  <a:pt x="3508662" y="1444885"/>
                  <a:pt x="3411698" y="1518190"/>
                  <a:pt x="3388511" y="1476301"/>
                </a:cubicBezTo>
                <a:cubicBezTo>
                  <a:pt x="3369540" y="1440696"/>
                  <a:pt x="3413806" y="1451168"/>
                  <a:pt x="3411698" y="1446979"/>
                </a:cubicBezTo>
                <a:cubicBezTo>
                  <a:pt x="3401158" y="1438602"/>
                  <a:pt x="3380079" y="1434413"/>
                  <a:pt x="3373756" y="1446979"/>
                </a:cubicBezTo>
                <a:cubicBezTo>
                  <a:pt x="3365324" y="1470018"/>
                  <a:pt x="3373756" y="1486773"/>
                  <a:pt x="3388511" y="1493057"/>
                </a:cubicBezTo>
                <a:cubicBezTo>
                  <a:pt x="3436993" y="1514001"/>
                  <a:pt x="3458072" y="1472112"/>
                  <a:pt x="3477043" y="1461640"/>
                </a:cubicBezTo>
                <a:cubicBezTo>
                  <a:pt x="3502338" y="1449074"/>
                  <a:pt x="3552928" y="1470018"/>
                  <a:pt x="3567684" y="1478396"/>
                </a:cubicBezTo>
                <a:cubicBezTo>
                  <a:pt x="3616166" y="1516095"/>
                  <a:pt x="3616166" y="1587306"/>
                  <a:pt x="3609842" y="1612439"/>
                </a:cubicBezTo>
                <a:cubicBezTo>
                  <a:pt x="3599303" y="1648044"/>
                  <a:pt x="3563468" y="1673177"/>
                  <a:pt x="3527633" y="1675272"/>
                </a:cubicBezTo>
                <a:cubicBezTo>
                  <a:pt x="3504446" y="1675272"/>
                  <a:pt x="3470720" y="1660611"/>
                  <a:pt x="3462288" y="1641761"/>
                </a:cubicBezTo>
                <a:cubicBezTo>
                  <a:pt x="3436993" y="1583117"/>
                  <a:pt x="3512878" y="1574739"/>
                  <a:pt x="3489691" y="1618722"/>
                </a:cubicBezTo>
                <a:cubicBezTo>
                  <a:pt x="3506554" y="1614533"/>
                  <a:pt x="3506554" y="1587306"/>
                  <a:pt x="3493907" y="1583117"/>
                </a:cubicBezTo>
                <a:cubicBezTo>
                  <a:pt x="3483367" y="1578928"/>
                  <a:pt x="3460180" y="1581022"/>
                  <a:pt x="3453856" y="1591495"/>
                </a:cubicBezTo>
                <a:cubicBezTo>
                  <a:pt x="3445425" y="1599872"/>
                  <a:pt x="3445425" y="1629194"/>
                  <a:pt x="3451748" y="1645950"/>
                </a:cubicBezTo>
                <a:cubicBezTo>
                  <a:pt x="3466504" y="1681555"/>
                  <a:pt x="3523418" y="1698310"/>
                  <a:pt x="3563468" y="1681555"/>
                </a:cubicBezTo>
                <a:cubicBezTo>
                  <a:pt x="3687835" y="1629194"/>
                  <a:pt x="3611950" y="1463735"/>
                  <a:pt x="3649893" y="1350636"/>
                </a:cubicBezTo>
                <a:close/>
                <a:moveTo>
                  <a:pt x="2869723" y="1350636"/>
                </a:moveTo>
                <a:cubicBezTo>
                  <a:pt x="2869723" y="1350636"/>
                  <a:pt x="2878154" y="1442790"/>
                  <a:pt x="2882370" y="1486773"/>
                </a:cubicBezTo>
                <a:cubicBezTo>
                  <a:pt x="2890802" y="1581022"/>
                  <a:pt x="2899233" y="1660611"/>
                  <a:pt x="2804377" y="1706688"/>
                </a:cubicBezTo>
                <a:cubicBezTo>
                  <a:pt x="2730600" y="1740199"/>
                  <a:pt x="2663147" y="1736010"/>
                  <a:pt x="2593586" y="1689933"/>
                </a:cubicBezTo>
                <a:cubicBezTo>
                  <a:pt x="2669471" y="1689933"/>
                  <a:pt x="2673686" y="1591495"/>
                  <a:pt x="2623096" y="1560078"/>
                </a:cubicBezTo>
                <a:cubicBezTo>
                  <a:pt x="2604125" y="1549606"/>
                  <a:pt x="2576722" y="1545417"/>
                  <a:pt x="2559859" y="1553795"/>
                </a:cubicBezTo>
                <a:cubicBezTo>
                  <a:pt x="2534564" y="1532851"/>
                  <a:pt x="2481866" y="1530756"/>
                  <a:pt x="2465003" y="1557984"/>
                </a:cubicBezTo>
                <a:cubicBezTo>
                  <a:pt x="2450247" y="1553795"/>
                  <a:pt x="2412305" y="1560078"/>
                  <a:pt x="2397549" y="1574739"/>
                </a:cubicBezTo>
                <a:cubicBezTo>
                  <a:pt x="2359607" y="1614533"/>
                  <a:pt x="2370146" y="1721349"/>
                  <a:pt x="2439708" y="1687838"/>
                </a:cubicBezTo>
                <a:cubicBezTo>
                  <a:pt x="2460787" y="1677366"/>
                  <a:pt x="2458679" y="1666894"/>
                  <a:pt x="2462895" y="1650138"/>
                </a:cubicBezTo>
                <a:cubicBezTo>
                  <a:pt x="2477650" y="1679460"/>
                  <a:pt x="2494513" y="1704594"/>
                  <a:pt x="2500837" y="1712971"/>
                </a:cubicBezTo>
                <a:cubicBezTo>
                  <a:pt x="2524024" y="1740199"/>
                  <a:pt x="2547211" y="1752765"/>
                  <a:pt x="2583046" y="1761143"/>
                </a:cubicBezTo>
                <a:cubicBezTo>
                  <a:pt x="2646283" y="1775804"/>
                  <a:pt x="2768543" y="1773710"/>
                  <a:pt x="2814917" y="1740199"/>
                </a:cubicBezTo>
                <a:cubicBezTo>
                  <a:pt x="2745356" y="1754860"/>
                  <a:pt x="2661039" y="1767426"/>
                  <a:pt x="2585154" y="1748576"/>
                </a:cubicBezTo>
                <a:cubicBezTo>
                  <a:pt x="2549319" y="1742293"/>
                  <a:pt x="2519808" y="1712971"/>
                  <a:pt x="2509269" y="1700405"/>
                </a:cubicBezTo>
                <a:cubicBezTo>
                  <a:pt x="2500837" y="1689933"/>
                  <a:pt x="2490298" y="1668988"/>
                  <a:pt x="2481866" y="1652233"/>
                </a:cubicBezTo>
                <a:cubicBezTo>
                  <a:pt x="2467111" y="1627100"/>
                  <a:pt x="2448139" y="1627100"/>
                  <a:pt x="2429168" y="1631289"/>
                </a:cubicBezTo>
                <a:cubicBezTo>
                  <a:pt x="2443923" y="1637572"/>
                  <a:pt x="2458679" y="1648044"/>
                  <a:pt x="2448139" y="1664799"/>
                </a:cubicBezTo>
                <a:cubicBezTo>
                  <a:pt x="2441816" y="1675272"/>
                  <a:pt x="2427060" y="1687838"/>
                  <a:pt x="2410197" y="1681555"/>
                </a:cubicBezTo>
                <a:cubicBezTo>
                  <a:pt x="2384902" y="1671083"/>
                  <a:pt x="2387010" y="1633383"/>
                  <a:pt x="2393333" y="1612439"/>
                </a:cubicBezTo>
                <a:cubicBezTo>
                  <a:pt x="2403873" y="1574739"/>
                  <a:pt x="2443923" y="1562173"/>
                  <a:pt x="2469218" y="1570550"/>
                </a:cubicBezTo>
                <a:cubicBezTo>
                  <a:pt x="2492406" y="1541228"/>
                  <a:pt x="2530348" y="1543323"/>
                  <a:pt x="2555643" y="1562173"/>
                </a:cubicBezTo>
                <a:cubicBezTo>
                  <a:pt x="2610449" y="1553795"/>
                  <a:pt x="2656823" y="1583117"/>
                  <a:pt x="2642068" y="1643855"/>
                </a:cubicBezTo>
                <a:cubicBezTo>
                  <a:pt x="2631528" y="1685744"/>
                  <a:pt x="2574614" y="1689933"/>
                  <a:pt x="2576722" y="1645950"/>
                </a:cubicBezTo>
                <a:cubicBezTo>
                  <a:pt x="2580938" y="1637572"/>
                  <a:pt x="2593586" y="1627100"/>
                  <a:pt x="2608341" y="1622911"/>
                </a:cubicBezTo>
                <a:cubicBezTo>
                  <a:pt x="2542996" y="1612439"/>
                  <a:pt x="2559859" y="1679460"/>
                  <a:pt x="2589370" y="1702499"/>
                </a:cubicBezTo>
                <a:cubicBezTo>
                  <a:pt x="2625204" y="1729727"/>
                  <a:pt x="2692658" y="1748576"/>
                  <a:pt x="2758003" y="1736010"/>
                </a:cubicBezTo>
                <a:cubicBezTo>
                  <a:pt x="2787514" y="1731821"/>
                  <a:pt x="2819133" y="1717160"/>
                  <a:pt x="2848643" y="1694121"/>
                </a:cubicBezTo>
                <a:cubicBezTo>
                  <a:pt x="2911881" y="1643855"/>
                  <a:pt x="2907665" y="1572645"/>
                  <a:pt x="2888694" y="1455357"/>
                </a:cubicBezTo>
                <a:cubicBezTo>
                  <a:pt x="2895018" y="1463735"/>
                  <a:pt x="2911881" y="1516095"/>
                  <a:pt x="2911881" y="1528662"/>
                </a:cubicBezTo>
                <a:cubicBezTo>
                  <a:pt x="2916097" y="1553795"/>
                  <a:pt x="2935068" y="1616628"/>
                  <a:pt x="2905557" y="1675272"/>
                </a:cubicBezTo>
                <a:cubicBezTo>
                  <a:pt x="2888694" y="1710877"/>
                  <a:pt x="2863399" y="1733915"/>
                  <a:pt x="2829672" y="1756954"/>
                </a:cubicBezTo>
                <a:cubicBezTo>
                  <a:pt x="2814917" y="1767426"/>
                  <a:pt x="2770650" y="1782087"/>
                  <a:pt x="2717953" y="1790465"/>
                </a:cubicBezTo>
                <a:cubicBezTo>
                  <a:pt x="2602017" y="1809315"/>
                  <a:pt x="2502945" y="1788371"/>
                  <a:pt x="2418628" y="1736010"/>
                </a:cubicBezTo>
                <a:cubicBezTo>
                  <a:pt x="2378578" y="1710877"/>
                  <a:pt x="2334312" y="1671083"/>
                  <a:pt x="2330096" y="1622911"/>
                </a:cubicBezTo>
                <a:cubicBezTo>
                  <a:pt x="2327988" y="1604061"/>
                  <a:pt x="2309017" y="1589400"/>
                  <a:pt x="2294261" y="1591495"/>
                </a:cubicBezTo>
                <a:cubicBezTo>
                  <a:pt x="2283722" y="1591495"/>
                  <a:pt x="2271074" y="1595683"/>
                  <a:pt x="2266858" y="1610344"/>
                </a:cubicBezTo>
                <a:cubicBezTo>
                  <a:pt x="2260535" y="1625005"/>
                  <a:pt x="2271074" y="1641761"/>
                  <a:pt x="2271074" y="1641761"/>
                </a:cubicBezTo>
                <a:cubicBezTo>
                  <a:pt x="2273182" y="1604061"/>
                  <a:pt x="2294261" y="1599872"/>
                  <a:pt x="2315341" y="1614533"/>
                </a:cubicBezTo>
                <a:cubicBezTo>
                  <a:pt x="2323772" y="1629194"/>
                  <a:pt x="2319556" y="1654327"/>
                  <a:pt x="2319556" y="1654327"/>
                </a:cubicBezTo>
                <a:cubicBezTo>
                  <a:pt x="2304801" y="1692027"/>
                  <a:pt x="2249995" y="1696216"/>
                  <a:pt x="2214161" y="1666894"/>
                </a:cubicBezTo>
                <a:cubicBezTo>
                  <a:pt x="2182542" y="1639666"/>
                  <a:pt x="2190973" y="1601967"/>
                  <a:pt x="2205729" y="1583117"/>
                </a:cubicBezTo>
                <a:cubicBezTo>
                  <a:pt x="2193081" y="1572645"/>
                  <a:pt x="2178326" y="1549606"/>
                  <a:pt x="2186758" y="1520284"/>
                </a:cubicBezTo>
                <a:cubicBezTo>
                  <a:pt x="2190973" y="1503529"/>
                  <a:pt x="2216268" y="1488868"/>
                  <a:pt x="2239456" y="1484679"/>
                </a:cubicBezTo>
                <a:cubicBezTo>
                  <a:pt x="2252103" y="1434413"/>
                  <a:pt x="2298477" y="1434413"/>
                  <a:pt x="2327988" y="1444885"/>
                </a:cubicBezTo>
                <a:cubicBezTo>
                  <a:pt x="2323772" y="1488868"/>
                  <a:pt x="2332204" y="1524473"/>
                  <a:pt x="2374362" y="1524473"/>
                </a:cubicBezTo>
                <a:cubicBezTo>
                  <a:pt x="2403873" y="1524473"/>
                  <a:pt x="2422844" y="1505623"/>
                  <a:pt x="2422844" y="1480490"/>
                </a:cubicBezTo>
                <a:cubicBezTo>
                  <a:pt x="2424952" y="1453263"/>
                  <a:pt x="2401765" y="1444885"/>
                  <a:pt x="2389118" y="1444885"/>
                </a:cubicBezTo>
                <a:cubicBezTo>
                  <a:pt x="2378578" y="1444885"/>
                  <a:pt x="2372254" y="1455357"/>
                  <a:pt x="2370146" y="1459546"/>
                </a:cubicBezTo>
                <a:cubicBezTo>
                  <a:pt x="2412305" y="1444885"/>
                  <a:pt x="2427060" y="1488868"/>
                  <a:pt x="2395441" y="1507718"/>
                </a:cubicBezTo>
                <a:cubicBezTo>
                  <a:pt x="2351175" y="1532851"/>
                  <a:pt x="2323772" y="1472112"/>
                  <a:pt x="2349067" y="1428129"/>
                </a:cubicBezTo>
                <a:cubicBezTo>
                  <a:pt x="2355391" y="1415563"/>
                  <a:pt x="2372254" y="1405091"/>
                  <a:pt x="2389118" y="1398808"/>
                </a:cubicBezTo>
                <a:cubicBezTo>
                  <a:pt x="2403873" y="1394619"/>
                  <a:pt x="2431276" y="1390430"/>
                  <a:pt x="2460787" y="1400902"/>
                </a:cubicBezTo>
                <a:cubicBezTo>
                  <a:pt x="2471326" y="1384147"/>
                  <a:pt x="2486082" y="1365297"/>
                  <a:pt x="2511377" y="1361108"/>
                </a:cubicBezTo>
                <a:cubicBezTo>
                  <a:pt x="2561967" y="1354825"/>
                  <a:pt x="2568291" y="1390430"/>
                  <a:pt x="2591478" y="1394619"/>
                </a:cubicBezTo>
                <a:cubicBezTo>
                  <a:pt x="2616773" y="1400902"/>
                  <a:pt x="2639960" y="1384147"/>
                  <a:pt x="2663147" y="1400902"/>
                </a:cubicBezTo>
                <a:cubicBezTo>
                  <a:pt x="2728492" y="1444885"/>
                  <a:pt x="2631528" y="1518190"/>
                  <a:pt x="2608341" y="1476301"/>
                </a:cubicBezTo>
                <a:cubicBezTo>
                  <a:pt x="2589370" y="1440696"/>
                  <a:pt x="2633636" y="1451168"/>
                  <a:pt x="2631528" y="1446979"/>
                </a:cubicBezTo>
                <a:cubicBezTo>
                  <a:pt x="2620988" y="1438602"/>
                  <a:pt x="2599909" y="1434413"/>
                  <a:pt x="2593586" y="1446979"/>
                </a:cubicBezTo>
                <a:cubicBezTo>
                  <a:pt x="2585154" y="1470018"/>
                  <a:pt x="2593586" y="1486773"/>
                  <a:pt x="2608341" y="1493057"/>
                </a:cubicBezTo>
                <a:cubicBezTo>
                  <a:pt x="2656823" y="1514001"/>
                  <a:pt x="2677902" y="1472112"/>
                  <a:pt x="2696873" y="1461640"/>
                </a:cubicBezTo>
                <a:cubicBezTo>
                  <a:pt x="2722168" y="1449074"/>
                  <a:pt x="2772758" y="1470018"/>
                  <a:pt x="2787514" y="1478396"/>
                </a:cubicBezTo>
                <a:cubicBezTo>
                  <a:pt x="2835996" y="1516095"/>
                  <a:pt x="2835996" y="1587306"/>
                  <a:pt x="2829672" y="1612439"/>
                </a:cubicBezTo>
                <a:cubicBezTo>
                  <a:pt x="2819133" y="1648044"/>
                  <a:pt x="2783298" y="1673177"/>
                  <a:pt x="2747463" y="1675272"/>
                </a:cubicBezTo>
                <a:cubicBezTo>
                  <a:pt x="2724276" y="1675272"/>
                  <a:pt x="2690550" y="1660611"/>
                  <a:pt x="2682118" y="1641761"/>
                </a:cubicBezTo>
                <a:cubicBezTo>
                  <a:pt x="2656823" y="1583117"/>
                  <a:pt x="2732708" y="1574739"/>
                  <a:pt x="2709521" y="1618722"/>
                </a:cubicBezTo>
                <a:cubicBezTo>
                  <a:pt x="2726384" y="1614533"/>
                  <a:pt x="2726384" y="1587306"/>
                  <a:pt x="2713737" y="1583117"/>
                </a:cubicBezTo>
                <a:cubicBezTo>
                  <a:pt x="2703197" y="1578928"/>
                  <a:pt x="2680010" y="1581022"/>
                  <a:pt x="2673686" y="1591495"/>
                </a:cubicBezTo>
                <a:cubicBezTo>
                  <a:pt x="2665255" y="1599872"/>
                  <a:pt x="2665255" y="1629194"/>
                  <a:pt x="2671578" y="1645950"/>
                </a:cubicBezTo>
                <a:cubicBezTo>
                  <a:pt x="2686334" y="1681555"/>
                  <a:pt x="2743248" y="1698310"/>
                  <a:pt x="2783298" y="1681555"/>
                </a:cubicBezTo>
                <a:cubicBezTo>
                  <a:pt x="2907665" y="1629194"/>
                  <a:pt x="2831780" y="1463735"/>
                  <a:pt x="2869723" y="1350636"/>
                </a:cubicBezTo>
                <a:close/>
                <a:moveTo>
                  <a:pt x="2089553" y="1350636"/>
                </a:moveTo>
                <a:cubicBezTo>
                  <a:pt x="2089553" y="1350636"/>
                  <a:pt x="2097984" y="1442790"/>
                  <a:pt x="2102200" y="1486773"/>
                </a:cubicBezTo>
                <a:cubicBezTo>
                  <a:pt x="2110632" y="1581022"/>
                  <a:pt x="2119063" y="1660611"/>
                  <a:pt x="2024207" y="1706688"/>
                </a:cubicBezTo>
                <a:cubicBezTo>
                  <a:pt x="1950430" y="1740199"/>
                  <a:pt x="1882977" y="1736010"/>
                  <a:pt x="1813416" y="1689933"/>
                </a:cubicBezTo>
                <a:cubicBezTo>
                  <a:pt x="1889301" y="1689933"/>
                  <a:pt x="1893516" y="1591495"/>
                  <a:pt x="1842926" y="1560078"/>
                </a:cubicBezTo>
                <a:cubicBezTo>
                  <a:pt x="1823955" y="1549606"/>
                  <a:pt x="1796552" y="1545417"/>
                  <a:pt x="1779689" y="1553795"/>
                </a:cubicBezTo>
                <a:cubicBezTo>
                  <a:pt x="1754394" y="1532851"/>
                  <a:pt x="1701696" y="1530756"/>
                  <a:pt x="1684833" y="1557984"/>
                </a:cubicBezTo>
                <a:cubicBezTo>
                  <a:pt x="1670077" y="1553795"/>
                  <a:pt x="1632135" y="1560078"/>
                  <a:pt x="1617379" y="1574739"/>
                </a:cubicBezTo>
                <a:cubicBezTo>
                  <a:pt x="1579437" y="1614533"/>
                  <a:pt x="1589976" y="1721349"/>
                  <a:pt x="1659538" y="1687838"/>
                </a:cubicBezTo>
                <a:cubicBezTo>
                  <a:pt x="1680617" y="1677366"/>
                  <a:pt x="1678509" y="1666894"/>
                  <a:pt x="1682725" y="1650138"/>
                </a:cubicBezTo>
                <a:cubicBezTo>
                  <a:pt x="1697480" y="1679460"/>
                  <a:pt x="1714343" y="1704594"/>
                  <a:pt x="1720667" y="1712971"/>
                </a:cubicBezTo>
                <a:cubicBezTo>
                  <a:pt x="1743854" y="1740199"/>
                  <a:pt x="1767041" y="1752765"/>
                  <a:pt x="1802876" y="1761143"/>
                </a:cubicBezTo>
                <a:cubicBezTo>
                  <a:pt x="1866113" y="1775804"/>
                  <a:pt x="1988373" y="1773710"/>
                  <a:pt x="2034747" y="1740199"/>
                </a:cubicBezTo>
                <a:cubicBezTo>
                  <a:pt x="1965186" y="1754860"/>
                  <a:pt x="1880869" y="1767426"/>
                  <a:pt x="1804984" y="1748576"/>
                </a:cubicBezTo>
                <a:cubicBezTo>
                  <a:pt x="1769149" y="1742293"/>
                  <a:pt x="1739638" y="1712971"/>
                  <a:pt x="1729099" y="1700405"/>
                </a:cubicBezTo>
                <a:cubicBezTo>
                  <a:pt x="1720667" y="1689933"/>
                  <a:pt x="1710128" y="1668988"/>
                  <a:pt x="1701696" y="1652233"/>
                </a:cubicBezTo>
                <a:cubicBezTo>
                  <a:pt x="1686941" y="1627100"/>
                  <a:pt x="1667969" y="1627100"/>
                  <a:pt x="1648998" y="1631289"/>
                </a:cubicBezTo>
                <a:cubicBezTo>
                  <a:pt x="1663753" y="1637572"/>
                  <a:pt x="1678509" y="1648044"/>
                  <a:pt x="1667969" y="1664799"/>
                </a:cubicBezTo>
                <a:cubicBezTo>
                  <a:pt x="1661646" y="1675272"/>
                  <a:pt x="1646890" y="1687838"/>
                  <a:pt x="1630027" y="1681555"/>
                </a:cubicBezTo>
                <a:cubicBezTo>
                  <a:pt x="1604732" y="1671083"/>
                  <a:pt x="1606840" y="1633383"/>
                  <a:pt x="1613163" y="1612439"/>
                </a:cubicBezTo>
                <a:cubicBezTo>
                  <a:pt x="1623703" y="1574739"/>
                  <a:pt x="1663753" y="1562173"/>
                  <a:pt x="1689048" y="1570550"/>
                </a:cubicBezTo>
                <a:cubicBezTo>
                  <a:pt x="1712236" y="1541228"/>
                  <a:pt x="1750178" y="1543323"/>
                  <a:pt x="1775473" y="1562173"/>
                </a:cubicBezTo>
                <a:cubicBezTo>
                  <a:pt x="1830279" y="1553795"/>
                  <a:pt x="1876653" y="1583117"/>
                  <a:pt x="1861898" y="1643855"/>
                </a:cubicBezTo>
                <a:cubicBezTo>
                  <a:pt x="1851358" y="1685744"/>
                  <a:pt x="1794444" y="1689933"/>
                  <a:pt x="1796552" y="1645950"/>
                </a:cubicBezTo>
                <a:cubicBezTo>
                  <a:pt x="1800768" y="1637572"/>
                  <a:pt x="1813416" y="1627100"/>
                  <a:pt x="1828171" y="1622911"/>
                </a:cubicBezTo>
                <a:cubicBezTo>
                  <a:pt x="1762826" y="1612439"/>
                  <a:pt x="1779689" y="1679460"/>
                  <a:pt x="1809200" y="1702499"/>
                </a:cubicBezTo>
                <a:cubicBezTo>
                  <a:pt x="1845034" y="1729727"/>
                  <a:pt x="1912488" y="1748576"/>
                  <a:pt x="1977833" y="1736010"/>
                </a:cubicBezTo>
                <a:cubicBezTo>
                  <a:pt x="2007344" y="1731821"/>
                  <a:pt x="2038963" y="1717160"/>
                  <a:pt x="2068473" y="1694121"/>
                </a:cubicBezTo>
                <a:cubicBezTo>
                  <a:pt x="2131711" y="1643855"/>
                  <a:pt x="2127495" y="1572645"/>
                  <a:pt x="2108524" y="1455357"/>
                </a:cubicBezTo>
                <a:cubicBezTo>
                  <a:pt x="2114848" y="1463735"/>
                  <a:pt x="2131711" y="1516095"/>
                  <a:pt x="2131711" y="1528662"/>
                </a:cubicBezTo>
                <a:cubicBezTo>
                  <a:pt x="2135927" y="1553795"/>
                  <a:pt x="2154898" y="1616628"/>
                  <a:pt x="2125387" y="1675272"/>
                </a:cubicBezTo>
                <a:cubicBezTo>
                  <a:pt x="2108524" y="1710877"/>
                  <a:pt x="2083229" y="1733915"/>
                  <a:pt x="2049502" y="1756954"/>
                </a:cubicBezTo>
                <a:cubicBezTo>
                  <a:pt x="2034747" y="1767426"/>
                  <a:pt x="1990480" y="1782087"/>
                  <a:pt x="1937783" y="1790465"/>
                </a:cubicBezTo>
                <a:cubicBezTo>
                  <a:pt x="1821847" y="1809315"/>
                  <a:pt x="1722775" y="1788371"/>
                  <a:pt x="1638458" y="1736010"/>
                </a:cubicBezTo>
                <a:cubicBezTo>
                  <a:pt x="1598408" y="1710877"/>
                  <a:pt x="1554142" y="1671083"/>
                  <a:pt x="1549926" y="1622911"/>
                </a:cubicBezTo>
                <a:cubicBezTo>
                  <a:pt x="1547818" y="1604061"/>
                  <a:pt x="1528847" y="1589400"/>
                  <a:pt x="1514091" y="1591495"/>
                </a:cubicBezTo>
                <a:cubicBezTo>
                  <a:pt x="1503552" y="1591495"/>
                  <a:pt x="1490904" y="1595683"/>
                  <a:pt x="1486688" y="1610344"/>
                </a:cubicBezTo>
                <a:cubicBezTo>
                  <a:pt x="1480365" y="1625005"/>
                  <a:pt x="1490904" y="1641761"/>
                  <a:pt x="1490904" y="1641761"/>
                </a:cubicBezTo>
                <a:cubicBezTo>
                  <a:pt x="1493012" y="1604061"/>
                  <a:pt x="1514091" y="1599872"/>
                  <a:pt x="1535171" y="1614533"/>
                </a:cubicBezTo>
                <a:cubicBezTo>
                  <a:pt x="1543602" y="1629194"/>
                  <a:pt x="1539386" y="1654327"/>
                  <a:pt x="1539386" y="1654327"/>
                </a:cubicBezTo>
                <a:cubicBezTo>
                  <a:pt x="1524631" y="1692027"/>
                  <a:pt x="1469825" y="1696216"/>
                  <a:pt x="1433991" y="1666894"/>
                </a:cubicBezTo>
                <a:cubicBezTo>
                  <a:pt x="1402372" y="1639666"/>
                  <a:pt x="1410803" y="1601967"/>
                  <a:pt x="1425559" y="1583117"/>
                </a:cubicBezTo>
                <a:cubicBezTo>
                  <a:pt x="1412911" y="1572645"/>
                  <a:pt x="1398156" y="1549606"/>
                  <a:pt x="1406588" y="1520284"/>
                </a:cubicBezTo>
                <a:cubicBezTo>
                  <a:pt x="1410803" y="1503529"/>
                  <a:pt x="1436098" y="1488868"/>
                  <a:pt x="1459286" y="1484679"/>
                </a:cubicBezTo>
                <a:cubicBezTo>
                  <a:pt x="1471933" y="1434413"/>
                  <a:pt x="1518307" y="1434413"/>
                  <a:pt x="1547818" y="1444885"/>
                </a:cubicBezTo>
                <a:cubicBezTo>
                  <a:pt x="1543602" y="1488868"/>
                  <a:pt x="1552034" y="1524473"/>
                  <a:pt x="1594192" y="1524473"/>
                </a:cubicBezTo>
                <a:cubicBezTo>
                  <a:pt x="1623703" y="1524473"/>
                  <a:pt x="1642674" y="1505623"/>
                  <a:pt x="1642674" y="1480490"/>
                </a:cubicBezTo>
                <a:cubicBezTo>
                  <a:pt x="1644782" y="1453263"/>
                  <a:pt x="1621595" y="1444885"/>
                  <a:pt x="1608948" y="1444885"/>
                </a:cubicBezTo>
                <a:cubicBezTo>
                  <a:pt x="1598408" y="1444885"/>
                  <a:pt x="1592084" y="1455357"/>
                  <a:pt x="1589976" y="1459546"/>
                </a:cubicBezTo>
                <a:cubicBezTo>
                  <a:pt x="1632135" y="1444885"/>
                  <a:pt x="1646890" y="1488868"/>
                  <a:pt x="1615271" y="1507718"/>
                </a:cubicBezTo>
                <a:cubicBezTo>
                  <a:pt x="1571005" y="1532851"/>
                  <a:pt x="1543602" y="1472112"/>
                  <a:pt x="1568897" y="1428129"/>
                </a:cubicBezTo>
                <a:cubicBezTo>
                  <a:pt x="1575221" y="1415563"/>
                  <a:pt x="1592084" y="1405091"/>
                  <a:pt x="1608948" y="1398808"/>
                </a:cubicBezTo>
                <a:cubicBezTo>
                  <a:pt x="1623703" y="1394619"/>
                  <a:pt x="1651106" y="1390430"/>
                  <a:pt x="1680617" y="1400902"/>
                </a:cubicBezTo>
                <a:cubicBezTo>
                  <a:pt x="1691156" y="1384147"/>
                  <a:pt x="1705912" y="1365297"/>
                  <a:pt x="1731207" y="1361108"/>
                </a:cubicBezTo>
                <a:cubicBezTo>
                  <a:pt x="1781797" y="1354825"/>
                  <a:pt x="1788121" y="1390430"/>
                  <a:pt x="1811308" y="1394619"/>
                </a:cubicBezTo>
                <a:cubicBezTo>
                  <a:pt x="1836603" y="1400902"/>
                  <a:pt x="1859790" y="1384147"/>
                  <a:pt x="1882977" y="1400902"/>
                </a:cubicBezTo>
                <a:cubicBezTo>
                  <a:pt x="1948322" y="1444885"/>
                  <a:pt x="1851358" y="1518190"/>
                  <a:pt x="1828171" y="1476301"/>
                </a:cubicBezTo>
                <a:cubicBezTo>
                  <a:pt x="1809200" y="1440696"/>
                  <a:pt x="1853466" y="1451168"/>
                  <a:pt x="1851358" y="1446979"/>
                </a:cubicBezTo>
                <a:cubicBezTo>
                  <a:pt x="1840818" y="1438602"/>
                  <a:pt x="1819739" y="1434413"/>
                  <a:pt x="1813416" y="1446979"/>
                </a:cubicBezTo>
                <a:cubicBezTo>
                  <a:pt x="1804984" y="1470018"/>
                  <a:pt x="1813416" y="1486773"/>
                  <a:pt x="1828171" y="1493057"/>
                </a:cubicBezTo>
                <a:cubicBezTo>
                  <a:pt x="1876653" y="1514001"/>
                  <a:pt x="1897732" y="1472112"/>
                  <a:pt x="1916703" y="1461640"/>
                </a:cubicBezTo>
                <a:cubicBezTo>
                  <a:pt x="1941998" y="1449074"/>
                  <a:pt x="1992588" y="1470018"/>
                  <a:pt x="2007344" y="1478396"/>
                </a:cubicBezTo>
                <a:cubicBezTo>
                  <a:pt x="2055826" y="1516095"/>
                  <a:pt x="2055826" y="1587306"/>
                  <a:pt x="2049502" y="1612439"/>
                </a:cubicBezTo>
                <a:cubicBezTo>
                  <a:pt x="2038963" y="1648044"/>
                  <a:pt x="2003128" y="1673177"/>
                  <a:pt x="1967293" y="1675272"/>
                </a:cubicBezTo>
                <a:cubicBezTo>
                  <a:pt x="1944106" y="1675272"/>
                  <a:pt x="1910380" y="1660611"/>
                  <a:pt x="1901948" y="1641761"/>
                </a:cubicBezTo>
                <a:cubicBezTo>
                  <a:pt x="1876653" y="1583117"/>
                  <a:pt x="1952538" y="1574739"/>
                  <a:pt x="1929351" y="1618722"/>
                </a:cubicBezTo>
                <a:cubicBezTo>
                  <a:pt x="1946214" y="1614533"/>
                  <a:pt x="1946214" y="1587306"/>
                  <a:pt x="1933567" y="1583117"/>
                </a:cubicBezTo>
                <a:cubicBezTo>
                  <a:pt x="1923027" y="1578928"/>
                  <a:pt x="1899840" y="1581022"/>
                  <a:pt x="1893516" y="1591495"/>
                </a:cubicBezTo>
                <a:cubicBezTo>
                  <a:pt x="1885085" y="1599872"/>
                  <a:pt x="1885085" y="1629194"/>
                  <a:pt x="1891408" y="1645950"/>
                </a:cubicBezTo>
                <a:cubicBezTo>
                  <a:pt x="1906164" y="1681555"/>
                  <a:pt x="1963078" y="1698310"/>
                  <a:pt x="2003128" y="1681555"/>
                </a:cubicBezTo>
                <a:cubicBezTo>
                  <a:pt x="2127495" y="1629194"/>
                  <a:pt x="2051610" y="1463735"/>
                  <a:pt x="2089553" y="1350636"/>
                </a:cubicBezTo>
                <a:close/>
                <a:moveTo>
                  <a:pt x="1308384" y="1325689"/>
                </a:moveTo>
                <a:cubicBezTo>
                  <a:pt x="1308384" y="1325689"/>
                  <a:pt x="1316815" y="1417843"/>
                  <a:pt x="1321031" y="1461826"/>
                </a:cubicBezTo>
                <a:cubicBezTo>
                  <a:pt x="1329463" y="1556075"/>
                  <a:pt x="1337894" y="1635664"/>
                  <a:pt x="1243038" y="1681741"/>
                </a:cubicBezTo>
                <a:cubicBezTo>
                  <a:pt x="1169261" y="1715252"/>
                  <a:pt x="1101808" y="1711063"/>
                  <a:pt x="1032247" y="1664986"/>
                </a:cubicBezTo>
                <a:cubicBezTo>
                  <a:pt x="1108132" y="1664986"/>
                  <a:pt x="1112347" y="1566548"/>
                  <a:pt x="1061757" y="1535131"/>
                </a:cubicBezTo>
                <a:cubicBezTo>
                  <a:pt x="1042786" y="1524659"/>
                  <a:pt x="1015383" y="1520470"/>
                  <a:pt x="998520" y="1528848"/>
                </a:cubicBezTo>
                <a:cubicBezTo>
                  <a:pt x="973225" y="1507904"/>
                  <a:pt x="920527" y="1505809"/>
                  <a:pt x="903664" y="1533037"/>
                </a:cubicBezTo>
                <a:cubicBezTo>
                  <a:pt x="888908" y="1528848"/>
                  <a:pt x="850966" y="1535131"/>
                  <a:pt x="836210" y="1549792"/>
                </a:cubicBezTo>
                <a:cubicBezTo>
                  <a:pt x="798268" y="1589586"/>
                  <a:pt x="808807" y="1696402"/>
                  <a:pt x="878369" y="1662891"/>
                </a:cubicBezTo>
                <a:cubicBezTo>
                  <a:pt x="899448" y="1652419"/>
                  <a:pt x="897340" y="1641947"/>
                  <a:pt x="901556" y="1625191"/>
                </a:cubicBezTo>
                <a:cubicBezTo>
                  <a:pt x="916311" y="1654513"/>
                  <a:pt x="933174" y="1679647"/>
                  <a:pt x="939498" y="1688024"/>
                </a:cubicBezTo>
                <a:cubicBezTo>
                  <a:pt x="962685" y="1715252"/>
                  <a:pt x="985872" y="1727818"/>
                  <a:pt x="1021707" y="1736196"/>
                </a:cubicBezTo>
                <a:cubicBezTo>
                  <a:pt x="1084944" y="1750857"/>
                  <a:pt x="1207204" y="1748763"/>
                  <a:pt x="1253578" y="1715252"/>
                </a:cubicBezTo>
                <a:cubicBezTo>
                  <a:pt x="1184016" y="1729913"/>
                  <a:pt x="1099700" y="1742479"/>
                  <a:pt x="1023815" y="1723629"/>
                </a:cubicBezTo>
                <a:cubicBezTo>
                  <a:pt x="987980" y="1717346"/>
                  <a:pt x="958469" y="1688024"/>
                  <a:pt x="947930" y="1675458"/>
                </a:cubicBezTo>
                <a:cubicBezTo>
                  <a:pt x="939498" y="1664986"/>
                  <a:pt x="928959" y="1644041"/>
                  <a:pt x="920527" y="1627286"/>
                </a:cubicBezTo>
                <a:cubicBezTo>
                  <a:pt x="905772" y="1602153"/>
                  <a:pt x="886800" y="1602153"/>
                  <a:pt x="867829" y="1606342"/>
                </a:cubicBezTo>
                <a:cubicBezTo>
                  <a:pt x="882584" y="1612625"/>
                  <a:pt x="897340" y="1623097"/>
                  <a:pt x="886800" y="1639852"/>
                </a:cubicBezTo>
                <a:cubicBezTo>
                  <a:pt x="880477" y="1650325"/>
                  <a:pt x="865721" y="1662891"/>
                  <a:pt x="848858" y="1656608"/>
                </a:cubicBezTo>
                <a:cubicBezTo>
                  <a:pt x="823563" y="1646136"/>
                  <a:pt x="825671" y="1608436"/>
                  <a:pt x="831994" y="1587492"/>
                </a:cubicBezTo>
                <a:cubicBezTo>
                  <a:pt x="842534" y="1549792"/>
                  <a:pt x="882584" y="1537226"/>
                  <a:pt x="907879" y="1545603"/>
                </a:cubicBezTo>
                <a:cubicBezTo>
                  <a:pt x="931067" y="1516281"/>
                  <a:pt x="969009" y="1518376"/>
                  <a:pt x="994304" y="1537226"/>
                </a:cubicBezTo>
                <a:cubicBezTo>
                  <a:pt x="1049110" y="1528848"/>
                  <a:pt x="1095484" y="1558170"/>
                  <a:pt x="1080729" y="1618908"/>
                </a:cubicBezTo>
                <a:cubicBezTo>
                  <a:pt x="1070189" y="1660797"/>
                  <a:pt x="1013275" y="1664986"/>
                  <a:pt x="1015383" y="1621003"/>
                </a:cubicBezTo>
                <a:cubicBezTo>
                  <a:pt x="1019599" y="1612625"/>
                  <a:pt x="1032247" y="1602153"/>
                  <a:pt x="1047002" y="1597964"/>
                </a:cubicBezTo>
                <a:cubicBezTo>
                  <a:pt x="981657" y="1587492"/>
                  <a:pt x="998520" y="1654513"/>
                  <a:pt x="1028031" y="1677552"/>
                </a:cubicBezTo>
                <a:cubicBezTo>
                  <a:pt x="1063865" y="1704780"/>
                  <a:pt x="1131319" y="1723629"/>
                  <a:pt x="1196664" y="1711063"/>
                </a:cubicBezTo>
                <a:cubicBezTo>
                  <a:pt x="1226175" y="1706874"/>
                  <a:pt x="1257794" y="1692213"/>
                  <a:pt x="1287304" y="1669174"/>
                </a:cubicBezTo>
                <a:cubicBezTo>
                  <a:pt x="1350542" y="1618908"/>
                  <a:pt x="1346326" y="1547698"/>
                  <a:pt x="1327355" y="1430410"/>
                </a:cubicBezTo>
                <a:cubicBezTo>
                  <a:pt x="1333679" y="1438788"/>
                  <a:pt x="1350542" y="1491148"/>
                  <a:pt x="1350542" y="1503715"/>
                </a:cubicBezTo>
                <a:cubicBezTo>
                  <a:pt x="1354758" y="1528848"/>
                  <a:pt x="1373729" y="1591681"/>
                  <a:pt x="1344218" y="1650325"/>
                </a:cubicBezTo>
                <a:cubicBezTo>
                  <a:pt x="1327355" y="1685930"/>
                  <a:pt x="1302060" y="1708968"/>
                  <a:pt x="1268333" y="1732007"/>
                </a:cubicBezTo>
                <a:cubicBezTo>
                  <a:pt x="1253578" y="1742479"/>
                  <a:pt x="1209312" y="1757140"/>
                  <a:pt x="1156614" y="1765518"/>
                </a:cubicBezTo>
                <a:cubicBezTo>
                  <a:pt x="1040678" y="1784368"/>
                  <a:pt x="941606" y="1763424"/>
                  <a:pt x="857289" y="1711063"/>
                </a:cubicBezTo>
                <a:cubicBezTo>
                  <a:pt x="817239" y="1685930"/>
                  <a:pt x="772973" y="1646136"/>
                  <a:pt x="768757" y="1597964"/>
                </a:cubicBezTo>
                <a:cubicBezTo>
                  <a:pt x="766649" y="1579114"/>
                  <a:pt x="747678" y="1564453"/>
                  <a:pt x="732922" y="1566548"/>
                </a:cubicBezTo>
                <a:cubicBezTo>
                  <a:pt x="722383" y="1566548"/>
                  <a:pt x="709735" y="1570736"/>
                  <a:pt x="705519" y="1585397"/>
                </a:cubicBezTo>
                <a:cubicBezTo>
                  <a:pt x="699196" y="1600058"/>
                  <a:pt x="709735" y="1616814"/>
                  <a:pt x="709735" y="1616814"/>
                </a:cubicBezTo>
                <a:cubicBezTo>
                  <a:pt x="711843" y="1579114"/>
                  <a:pt x="732922" y="1574925"/>
                  <a:pt x="754002" y="1589586"/>
                </a:cubicBezTo>
                <a:cubicBezTo>
                  <a:pt x="762433" y="1604247"/>
                  <a:pt x="758217" y="1629380"/>
                  <a:pt x="758217" y="1629380"/>
                </a:cubicBezTo>
                <a:cubicBezTo>
                  <a:pt x="743462" y="1667080"/>
                  <a:pt x="688656" y="1671269"/>
                  <a:pt x="652822" y="1641947"/>
                </a:cubicBezTo>
                <a:cubicBezTo>
                  <a:pt x="621203" y="1614719"/>
                  <a:pt x="629634" y="1577020"/>
                  <a:pt x="644390" y="1558170"/>
                </a:cubicBezTo>
                <a:cubicBezTo>
                  <a:pt x="631742" y="1547698"/>
                  <a:pt x="616987" y="1524659"/>
                  <a:pt x="625419" y="1495337"/>
                </a:cubicBezTo>
                <a:cubicBezTo>
                  <a:pt x="629634" y="1478582"/>
                  <a:pt x="654929" y="1463921"/>
                  <a:pt x="678117" y="1459732"/>
                </a:cubicBezTo>
                <a:cubicBezTo>
                  <a:pt x="690764" y="1409466"/>
                  <a:pt x="737138" y="1409466"/>
                  <a:pt x="766649" y="1419938"/>
                </a:cubicBezTo>
                <a:cubicBezTo>
                  <a:pt x="762433" y="1463921"/>
                  <a:pt x="770865" y="1499526"/>
                  <a:pt x="813023" y="1499526"/>
                </a:cubicBezTo>
                <a:cubicBezTo>
                  <a:pt x="842534" y="1499526"/>
                  <a:pt x="861505" y="1480676"/>
                  <a:pt x="861505" y="1455543"/>
                </a:cubicBezTo>
                <a:cubicBezTo>
                  <a:pt x="863613" y="1428316"/>
                  <a:pt x="840426" y="1419938"/>
                  <a:pt x="827779" y="1419938"/>
                </a:cubicBezTo>
                <a:cubicBezTo>
                  <a:pt x="817239" y="1419938"/>
                  <a:pt x="810915" y="1430410"/>
                  <a:pt x="808807" y="1434599"/>
                </a:cubicBezTo>
                <a:cubicBezTo>
                  <a:pt x="850966" y="1419938"/>
                  <a:pt x="865721" y="1463921"/>
                  <a:pt x="834102" y="1482771"/>
                </a:cubicBezTo>
                <a:cubicBezTo>
                  <a:pt x="789836" y="1507904"/>
                  <a:pt x="762433" y="1447165"/>
                  <a:pt x="787728" y="1403182"/>
                </a:cubicBezTo>
                <a:cubicBezTo>
                  <a:pt x="794052" y="1390616"/>
                  <a:pt x="810915" y="1380144"/>
                  <a:pt x="827779" y="1373861"/>
                </a:cubicBezTo>
                <a:cubicBezTo>
                  <a:pt x="842534" y="1369672"/>
                  <a:pt x="869937" y="1365483"/>
                  <a:pt x="899448" y="1375955"/>
                </a:cubicBezTo>
                <a:cubicBezTo>
                  <a:pt x="909987" y="1359200"/>
                  <a:pt x="924743" y="1340350"/>
                  <a:pt x="950038" y="1336161"/>
                </a:cubicBezTo>
                <a:cubicBezTo>
                  <a:pt x="1000628" y="1329878"/>
                  <a:pt x="1006952" y="1365483"/>
                  <a:pt x="1030139" y="1369672"/>
                </a:cubicBezTo>
                <a:cubicBezTo>
                  <a:pt x="1055434" y="1375955"/>
                  <a:pt x="1078621" y="1359200"/>
                  <a:pt x="1101808" y="1375955"/>
                </a:cubicBezTo>
                <a:cubicBezTo>
                  <a:pt x="1167153" y="1419938"/>
                  <a:pt x="1070189" y="1493243"/>
                  <a:pt x="1047002" y="1451354"/>
                </a:cubicBezTo>
                <a:cubicBezTo>
                  <a:pt x="1028031" y="1415749"/>
                  <a:pt x="1072297" y="1426221"/>
                  <a:pt x="1070189" y="1422032"/>
                </a:cubicBezTo>
                <a:cubicBezTo>
                  <a:pt x="1059649" y="1413655"/>
                  <a:pt x="1038570" y="1409466"/>
                  <a:pt x="1032247" y="1422032"/>
                </a:cubicBezTo>
                <a:cubicBezTo>
                  <a:pt x="1023815" y="1445071"/>
                  <a:pt x="1032247" y="1461826"/>
                  <a:pt x="1047002" y="1468110"/>
                </a:cubicBezTo>
                <a:cubicBezTo>
                  <a:pt x="1095484" y="1489054"/>
                  <a:pt x="1116563" y="1447165"/>
                  <a:pt x="1135534" y="1436693"/>
                </a:cubicBezTo>
                <a:cubicBezTo>
                  <a:pt x="1160829" y="1424127"/>
                  <a:pt x="1211419" y="1445071"/>
                  <a:pt x="1226175" y="1453449"/>
                </a:cubicBezTo>
                <a:cubicBezTo>
                  <a:pt x="1274657" y="1491148"/>
                  <a:pt x="1274657" y="1562359"/>
                  <a:pt x="1268333" y="1587492"/>
                </a:cubicBezTo>
                <a:cubicBezTo>
                  <a:pt x="1257794" y="1623097"/>
                  <a:pt x="1221959" y="1648230"/>
                  <a:pt x="1186124" y="1650325"/>
                </a:cubicBezTo>
                <a:cubicBezTo>
                  <a:pt x="1162937" y="1650325"/>
                  <a:pt x="1129211" y="1635664"/>
                  <a:pt x="1120779" y="1616814"/>
                </a:cubicBezTo>
                <a:cubicBezTo>
                  <a:pt x="1095484" y="1558170"/>
                  <a:pt x="1171369" y="1549792"/>
                  <a:pt x="1148182" y="1593775"/>
                </a:cubicBezTo>
                <a:cubicBezTo>
                  <a:pt x="1165045" y="1589586"/>
                  <a:pt x="1165045" y="1562359"/>
                  <a:pt x="1152398" y="1558170"/>
                </a:cubicBezTo>
                <a:cubicBezTo>
                  <a:pt x="1141858" y="1553981"/>
                  <a:pt x="1118671" y="1556075"/>
                  <a:pt x="1112347" y="1566548"/>
                </a:cubicBezTo>
                <a:cubicBezTo>
                  <a:pt x="1103916" y="1574925"/>
                  <a:pt x="1103916" y="1604247"/>
                  <a:pt x="1110239" y="1621003"/>
                </a:cubicBezTo>
                <a:cubicBezTo>
                  <a:pt x="1124995" y="1656608"/>
                  <a:pt x="1181909" y="1673363"/>
                  <a:pt x="1221959" y="1656608"/>
                </a:cubicBezTo>
                <a:cubicBezTo>
                  <a:pt x="1346326" y="1604247"/>
                  <a:pt x="1270441" y="1438788"/>
                  <a:pt x="1308384" y="1325689"/>
                </a:cubicBezTo>
                <a:close/>
                <a:moveTo>
                  <a:pt x="4728975" y="900424"/>
                </a:moveTo>
                <a:cubicBezTo>
                  <a:pt x="4728975" y="900424"/>
                  <a:pt x="4737406" y="992578"/>
                  <a:pt x="4741622" y="1036561"/>
                </a:cubicBezTo>
                <a:cubicBezTo>
                  <a:pt x="4750054" y="1130810"/>
                  <a:pt x="4758485" y="1210399"/>
                  <a:pt x="4663629" y="1256476"/>
                </a:cubicBezTo>
                <a:cubicBezTo>
                  <a:pt x="4589852" y="1289987"/>
                  <a:pt x="4522399" y="1285798"/>
                  <a:pt x="4452838" y="1239721"/>
                </a:cubicBezTo>
                <a:cubicBezTo>
                  <a:pt x="4528723" y="1239721"/>
                  <a:pt x="4532938" y="1141283"/>
                  <a:pt x="4482348" y="1109866"/>
                </a:cubicBezTo>
                <a:cubicBezTo>
                  <a:pt x="4463377" y="1099394"/>
                  <a:pt x="4435974" y="1095205"/>
                  <a:pt x="4419111" y="1103583"/>
                </a:cubicBezTo>
                <a:cubicBezTo>
                  <a:pt x="4393816" y="1082639"/>
                  <a:pt x="4341118" y="1080544"/>
                  <a:pt x="4324255" y="1107772"/>
                </a:cubicBezTo>
                <a:cubicBezTo>
                  <a:pt x="4309499" y="1103583"/>
                  <a:pt x="4271557" y="1109866"/>
                  <a:pt x="4256801" y="1124527"/>
                </a:cubicBezTo>
                <a:cubicBezTo>
                  <a:pt x="4218859" y="1164321"/>
                  <a:pt x="4229398" y="1271137"/>
                  <a:pt x="4298960" y="1237626"/>
                </a:cubicBezTo>
                <a:cubicBezTo>
                  <a:pt x="4320039" y="1227154"/>
                  <a:pt x="4317931" y="1216682"/>
                  <a:pt x="4322147" y="1199926"/>
                </a:cubicBezTo>
                <a:cubicBezTo>
                  <a:pt x="4336902" y="1229248"/>
                  <a:pt x="4353765" y="1254382"/>
                  <a:pt x="4360089" y="1262759"/>
                </a:cubicBezTo>
                <a:cubicBezTo>
                  <a:pt x="4383276" y="1289987"/>
                  <a:pt x="4406463" y="1302553"/>
                  <a:pt x="4442298" y="1310931"/>
                </a:cubicBezTo>
                <a:cubicBezTo>
                  <a:pt x="4505535" y="1325592"/>
                  <a:pt x="4627795" y="1323498"/>
                  <a:pt x="4674169" y="1289987"/>
                </a:cubicBezTo>
                <a:cubicBezTo>
                  <a:pt x="4604608" y="1304648"/>
                  <a:pt x="4520291" y="1317214"/>
                  <a:pt x="4444406" y="1298364"/>
                </a:cubicBezTo>
                <a:cubicBezTo>
                  <a:pt x="4408571" y="1292081"/>
                  <a:pt x="4379060" y="1262759"/>
                  <a:pt x="4368521" y="1250193"/>
                </a:cubicBezTo>
                <a:cubicBezTo>
                  <a:pt x="4360089" y="1239721"/>
                  <a:pt x="4349550" y="1218776"/>
                  <a:pt x="4341118" y="1202021"/>
                </a:cubicBezTo>
                <a:cubicBezTo>
                  <a:pt x="4326363" y="1176888"/>
                  <a:pt x="4307391" y="1176888"/>
                  <a:pt x="4288420" y="1181077"/>
                </a:cubicBezTo>
                <a:cubicBezTo>
                  <a:pt x="4303175" y="1187360"/>
                  <a:pt x="4317931" y="1197832"/>
                  <a:pt x="4307391" y="1214587"/>
                </a:cubicBezTo>
                <a:cubicBezTo>
                  <a:pt x="4301068" y="1225060"/>
                  <a:pt x="4286312" y="1237626"/>
                  <a:pt x="4269449" y="1231343"/>
                </a:cubicBezTo>
                <a:cubicBezTo>
                  <a:pt x="4244154" y="1220871"/>
                  <a:pt x="4246262" y="1183171"/>
                  <a:pt x="4252585" y="1162227"/>
                </a:cubicBezTo>
                <a:cubicBezTo>
                  <a:pt x="4263125" y="1124527"/>
                  <a:pt x="4303175" y="1111961"/>
                  <a:pt x="4328470" y="1120338"/>
                </a:cubicBezTo>
                <a:cubicBezTo>
                  <a:pt x="4351658" y="1091016"/>
                  <a:pt x="4389600" y="1093111"/>
                  <a:pt x="4414895" y="1111961"/>
                </a:cubicBezTo>
                <a:cubicBezTo>
                  <a:pt x="4469701" y="1103583"/>
                  <a:pt x="4516075" y="1132905"/>
                  <a:pt x="4501320" y="1193643"/>
                </a:cubicBezTo>
                <a:cubicBezTo>
                  <a:pt x="4490780" y="1235532"/>
                  <a:pt x="4433866" y="1239721"/>
                  <a:pt x="4435974" y="1195738"/>
                </a:cubicBezTo>
                <a:cubicBezTo>
                  <a:pt x="4440190" y="1187360"/>
                  <a:pt x="4452838" y="1176888"/>
                  <a:pt x="4467593" y="1172699"/>
                </a:cubicBezTo>
                <a:cubicBezTo>
                  <a:pt x="4402248" y="1162227"/>
                  <a:pt x="4419111" y="1229248"/>
                  <a:pt x="4448622" y="1252287"/>
                </a:cubicBezTo>
                <a:cubicBezTo>
                  <a:pt x="4484456" y="1279515"/>
                  <a:pt x="4551910" y="1298364"/>
                  <a:pt x="4617255" y="1285798"/>
                </a:cubicBezTo>
                <a:cubicBezTo>
                  <a:pt x="4646766" y="1281609"/>
                  <a:pt x="4678385" y="1266948"/>
                  <a:pt x="4707895" y="1243909"/>
                </a:cubicBezTo>
                <a:cubicBezTo>
                  <a:pt x="4771133" y="1193643"/>
                  <a:pt x="4766917" y="1122433"/>
                  <a:pt x="4747946" y="1005145"/>
                </a:cubicBezTo>
                <a:cubicBezTo>
                  <a:pt x="4754270" y="1013523"/>
                  <a:pt x="4771133" y="1065883"/>
                  <a:pt x="4771133" y="1078450"/>
                </a:cubicBezTo>
                <a:cubicBezTo>
                  <a:pt x="4775349" y="1103583"/>
                  <a:pt x="4794320" y="1166416"/>
                  <a:pt x="4764809" y="1225060"/>
                </a:cubicBezTo>
                <a:cubicBezTo>
                  <a:pt x="4747946" y="1260665"/>
                  <a:pt x="4722651" y="1283703"/>
                  <a:pt x="4688924" y="1306742"/>
                </a:cubicBezTo>
                <a:cubicBezTo>
                  <a:pt x="4674169" y="1317214"/>
                  <a:pt x="4629902" y="1331875"/>
                  <a:pt x="4577205" y="1340253"/>
                </a:cubicBezTo>
                <a:cubicBezTo>
                  <a:pt x="4461269" y="1359103"/>
                  <a:pt x="4362197" y="1338159"/>
                  <a:pt x="4277880" y="1285798"/>
                </a:cubicBezTo>
                <a:cubicBezTo>
                  <a:pt x="4237830" y="1260665"/>
                  <a:pt x="4193564" y="1220871"/>
                  <a:pt x="4189348" y="1172699"/>
                </a:cubicBezTo>
                <a:cubicBezTo>
                  <a:pt x="4187240" y="1153849"/>
                  <a:pt x="4168269" y="1139188"/>
                  <a:pt x="4153513" y="1141283"/>
                </a:cubicBezTo>
                <a:cubicBezTo>
                  <a:pt x="4142974" y="1141283"/>
                  <a:pt x="4130326" y="1145471"/>
                  <a:pt x="4126110" y="1160132"/>
                </a:cubicBezTo>
                <a:cubicBezTo>
                  <a:pt x="4119787" y="1174793"/>
                  <a:pt x="4130326" y="1191549"/>
                  <a:pt x="4130326" y="1191549"/>
                </a:cubicBezTo>
                <a:cubicBezTo>
                  <a:pt x="4132434" y="1153849"/>
                  <a:pt x="4153513" y="1149660"/>
                  <a:pt x="4174593" y="1164321"/>
                </a:cubicBezTo>
                <a:cubicBezTo>
                  <a:pt x="4183024" y="1178982"/>
                  <a:pt x="4178808" y="1204115"/>
                  <a:pt x="4178808" y="1204115"/>
                </a:cubicBezTo>
                <a:cubicBezTo>
                  <a:pt x="4164053" y="1241815"/>
                  <a:pt x="4109247" y="1246004"/>
                  <a:pt x="4073413" y="1216682"/>
                </a:cubicBezTo>
                <a:cubicBezTo>
                  <a:pt x="4041794" y="1189454"/>
                  <a:pt x="4050225" y="1151755"/>
                  <a:pt x="4064981" y="1132905"/>
                </a:cubicBezTo>
                <a:cubicBezTo>
                  <a:pt x="4052333" y="1122433"/>
                  <a:pt x="4037578" y="1099394"/>
                  <a:pt x="4046010" y="1070072"/>
                </a:cubicBezTo>
                <a:cubicBezTo>
                  <a:pt x="4050225" y="1053317"/>
                  <a:pt x="4075520" y="1038656"/>
                  <a:pt x="4098708" y="1034467"/>
                </a:cubicBezTo>
                <a:cubicBezTo>
                  <a:pt x="4111355" y="984201"/>
                  <a:pt x="4157729" y="984201"/>
                  <a:pt x="4187240" y="994673"/>
                </a:cubicBezTo>
                <a:cubicBezTo>
                  <a:pt x="4183024" y="1038656"/>
                  <a:pt x="4191456" y="1074261"/>
                  <a:pt x="4233614" y="1074261"/>
                </a:cubicBezTo>
                <a:cubicBezTo>
                  <a:pt x="4263125" y="1074261"/>
                  <a:pt x="4282096" y="1055411"/>
                  <a:pt x="4282096" y="1030278"/>
                </a:cubicBezTo>
                <a:cubicBezTo>
                  <a:pt x="4284204" y="1003051"/>
                  <a:pt x="4261017" y="994673"/>
                  <a:pt x="4248370" y="994673"/>
                </a:cubicBezTo>
                <a:cubicBezTo>
                  <a:pt x="4237830" y="994673"/>
                  <a:pt x="4231506" y="1005145"/>
                  <a:pt x="4229398" y="1009334"/>
                </a:cubicBezTo>
                <a:cubicBezTo>
                  <a:pt x="4271557" y="994673"/>
                  <a:pt x="4286312" y="1038656"/>
                  <a:pt x="4254693" y="1057506"/>
                </a:cubicBezTo>
                <a:cubicBezTo>
                  <a:pt x="4210427" y="1082639"/>
                  <a:pt x="4183024" y="1021900"/>
                  <a:pt x="4208319" y="977917"/>
                </a:cubicBezTo>
                <a:cubicBezTo>
                  <a:pt x="4214643" y="965351"/>
                  <a:pt x="4231506" y="954879"/>
                  <a:pt x="4248370" y="948596"/>
                </a:cubicBezTo>
                <a:cubicBezTo>
                  <a:pt x="4263125" y="944407"/>
                  <a:pt x="4290528" y="940218"/>
                  <a:pt x="4320039" y="950690"/>
                </a:cubicBezTo>
                <a:cubicBezTo>
                  <a:pt x="4330578" y="933935"/>
                  <a:pt x="4345334" y="915085"/>
                  <a:pt x="4370629" y="910896"/>
                </a:cubicBezTo>
                <a:cubicBezTo>
                  <a:pt x="4421219" y="904613"/>
                  <a:pt x="4427543" y="940218"/>
                  <a:pt x="4450730" y="944407"/>
                </a:cubicBezTo>
                <a:cubicBezTo>
                  <a:pt x="4476025" y="950690"/>
                  <a:pt x="4499212" y="933935"/>
                  <a:pt x="4522399" y="950690"/>
                </a:cubicBezTo>
                <a:cubicBezTo>
                  <a:pt x="4587744" y="994673"/>
                  <a:pt x="4490780" y="1067978"/>
                  <a:pt x="4467593" y="1026089"/>
                </a:cubicBezTo>
                <a:cubicBezTo>
                  <a:pt x="4448622" y="990484"/>
                  <a:pt x="4492888" y="1000956"/>
                  <a:pt x="4490780" y="996767"/>
                </a:cubicBezTo>
                <a:cubicBezTo>
                  <a:pt x="4480240" y="988390"/>
                  <a:pt x="4459161" y="984201"/>
                  <a:pt x="4452838" y="996767"/>
                </a:cubicBezTo>
                <a:cubicBezTo>
                  <a:pt x="4444406" y="1019806"/>
                  <a:pt x="4452838" y="1036561"/>
                  <a:pt x="4467593" y="1042845"/>
                </a:cubicBezTo>
                <a:cubicBezTo>
                  <a:pt x="4516075" y="1063789"/>
                  <a:pt x="4537154" y="1021900"/>
                  <a:pt x="4556125" y="1011428"/>
                </a:cubicBezTo>
                <a:cubicBezTo>
                  <a:pt x="4581420" y="998862"/>
                  <a:pt x="4632010" y="1019806"/>
                  <a:pt x="4646766" y="1028184"/>
                </a:cubicBezTo>
                <a:cubicBezTo>
                  <a:pt x="4695248" y="1065883"/>
                  <a:pt x="4695248" y="1137094"/>
                  <a:pt x="4688924" y="1162227"/>
                </a:cubicBezTo>
                <a:cubicBezTo>
                  <a:pt x="4678385" y="1197832"/>
                  <a:pt x="4642550" y="1222965"/>
                  <a:pt x="4606715" y="1225060"/>
                </a:cubicBezTo>
                <a:cubicBezTo>
                  <a:pt x="4583528" y="1225060"/>
                  <a:pt x="4549802" y="1210399"/>
                  <a:pt x="4541370" y="1191549"/>
                </a:cubicBezTo>
                <a:cubicBezTo>
                  <a:pt x="4516075" y="1132905"/>
                  <a:pt x="4591960" y="1124527"/>
                  <a:pt x="4568773" y="1168510"/>
                </a:cubicBezTo>
                <a:cubicBezTo>
                  <a:pt x="4585636" y="1164321"/>
                  <a:pt x="4585636" y="1137094"/>
                  <a:pt x="4572989" y="1132905"/>
                </a:cubicBezTo>
                <a:cubicBezTo>
                  <a:pt x="4562449" y="1128716"/>
                  <a:pt x="4539262" y="1130810"/>
                  <a:pt x="4532938" y="1141283"/>
                </a:cubicBezTo>
                <a:cubicBezTo>
                  <a:pt x="4524507" y="1149660"/>
                  <a:pt x="4524507" y="1178982"/>
                  <a:pt x="4530830" y="1195738"/>
                </a:cubicBezTo>
                <a:cubicBezTo>
                  <a:pt x="4545586" y="1231343"/>
                  <a:pt x="4602500" y="1248098"/>
                  <a:pt x="4642550" y="1231343"/>
                </a:cubicBezTo>
                <a:cubicBezTo>
                  <a:pt x="4766917" y="1178982"/>
                  <a:pt x="4691032" y="1013523"/>
                  <a:pt x="4728975" y="900424"/>
                </a:cubicBezTo>
                <a:close/>
                <a:moveTo>
                  <a:pt x="3948805" y="900424"/>
                </a:moveTo>
                <a:cubicBezTo>
                  <a:pt x="3948805" y="900424"/>
                  <a:pt x="3957236" y="992578"/>
                  <a:pt x="3961452" y="1036561"/>
                </a:cubicBezTo>
                <a:cubicBezTo>
                  <a:pt x="3969884" y="1130810"/>
                  <a:pt x="3978315" y="1210399"/>
                  <a:pt x="3883459" y="1256476"/>
                </a:cubicBezTo>
                <a:cubicBezTo>
                  <a:pt x="3809682" y="1289987"/>
                  <a:pt x="3742229" y="1285798"/>
                  <a:pt x="3672668" y="1239721"/>
                </a:cubicBezTo>
                <a:cubicBezTo>
                  <a:pt x="3748553" y="1239721"/>
                  <a:pt x="3752768" y="1141283"/>
                  <a:pt x="3702178" y="1109866"/>
                </a:cubicBezTo>
                <a:cubicBezTo>
                  <a:pt x="3683207" y="1099394"/>
                  <a:pt x="3655804" y="1095205"/>
                  <a:pt x="3638941" y="1103583"/>
                </a:cubicBezTo>
                <a:cubicBezTo>
                  <a:pt x="3613646" y="1082639"/>
                  <a:pt x="3560948" y="1080544"/>
                  <a:pt x="3544085" y="1107772"/>
                </a:cubicBezTo>
                <a:cubicBezTo>
                  <a:pt x="3529329" y="1103583"/>
                  <a:pt x="3491387" y="1109866"/>
                  <a:pt x="3476631" y="1124527"/>
                </a:cubicBezTo>
                <a:cubicBezTo>
                  <a:pt x="3438689" y="1164321"/>
                  <a:pt x="3449228" y="1271137"/>
                  <a:pt x="3518790" y="1237626"/>
                </a:cubicBezTo>
                <a:cubicBezTo>
                  <a:pt x="3539869" y="1227154"/>
                  <a:pt x="3537761" y="1216682"/>
                  <a:pt x="3541977" y="1199926"/>
                </a:cubicBezTo>
                <a:cubicBezTo>
                  <a:pt x="3556732" y="1229248"/>
                  <a:pt x="3573595" y="1254382"/>
                  <a:pt x="3579919" y="1262759"/>
                </a:cubicBezTo>
                <a:cubicBezTo>
                  <a:pt x="3603106" y="1289987"/>
                  <a:pt x="3626293" y="1302553"/>
                  <a:pt x="3662128" y="1310931"/>
                </a:cubicBezTo>
                <a:cubicBezTo>
                  <a:pt x="3725365" y="1325592"/>
                  <a:pt x="3847625" y="1323498"/>
                  <a:pt x="3893999" y="1289987"/>
                </a:cubicBezTo>
                <a:cubicBezTo>
                  <a:pt x="3824438" y="1304648"/>
                  <a:pt x="3740121" y="1317214"/>
                  <a:pt x="3664236" y="1298364"/>
                </a:cubicBezTo>
                <a:cubicBezTo>
                  <a:pt x="3628401" y="1292081"/>
                  <a:pt x="3598890" y="1262759"/>
                  <a:pt x="3588351" y="1250193"/>
                </a:cubicBezTo>
                <a:cubicBezTo>
                  <a:pt x="3579919" y="1239721"/>
                  <a:pt x="3569380" y="1218776"/>
                  <a:pt x="3560948" y="1202021"/>
                </a:cubicBezTo>
                <a:cubicBezTo>
                  <a:pt x="3546193" y="1176888"/>
                  <a:pt x="3527221" y="1176888"/>
                  <a:pt x="3508250" y="1181077"/>
                </a:cubicBezTo>
                <a:cubicBezTo>
                  <a:pt x="3523005" y="1187360"/>
                  <a:pt x="3537761" y="1197832"/>
                  <a:pt x="3527221" y="1214587"/>
                </a:cubicBezTo>
                <a:cubicBezTo>
                  <a:pt x="3520898" y="1225060"/>
                  <a:pt x="3506142" y="1237626"/>
                  <a:pt x="3489279" y="1231343"/>
                </a:cubicBezTo>
                <a:cubicBezTo>
                  <a:pt x="3463984" y="1220871"/>
                  <a:pt x="3466092" y="1183171"/>
                  <a:pt x="3472415" y="1162227"/>
                </a:cubicBezTo>
                <a:cubicBezTo>
                  <a:pt x="3482955" y="1124527"/>
                  <a:pt x="3523005" y="1111961"/>
                  <a:pt x="3548300" y="1120338"/>
                </a:cubicBezTo>
                <a:cubicBezTo>
                  <a:pt x="3571488" y="1091016"/>
                  <a:pt x="3609430" y="1093111"/>
                  <a:pt x="3634725" y="1111961"/>
                </a:cubicBezTo>
                <a:cubicBezTo>
                  <a:pt x="3689531" y="1103583"/>
                  <a:pt x="3735905" y="1132905"/>
                  <a:pt x="3721150" y="1193643"/>
                </a:cubicBezTo>
                <a:cubicBezTo>
                  <a:pt x="3710610" y="1235532"/>
                  <a:pt x="3653696" y="1239721"/>
                  <a:pt x="3655804" y="1195738"/>
                </a:cubicBezTo>
                <a:cubicBezTo>
                  <a:pt x="3660020" y="1187360"/>
                  <a:pt x="3672668" y="1176888"/>
                  <a:pt x="3687423" y="1172699"/>
                </a:cubicBezTo>
                <a:cubicBezTo>
                  <a:pt x="3622078" y="1162227"/>
                  <a:pt x="3638941" y="1229248"/>
                  <a:pt x="3668452" y="1252287"/>
                </a:cubicBezTo>
                <a:cubicBezTo>
                  <a:pt x="3704286" y="1279515"/>
                  <a:pt x="3771740" y="1298364"/>
                  <a:pt x="3837085" y="1285798"/>
                </a:cubicBezTo>
                <a:cubicBezTo>
                  <a:pt x="3866596" y="1281609"/>
                  <a:pt x="3898215" y="1266948"/>
                  <a:pt x="3927725" y="1243909"/>
                </a:cubicBezTo>
                <a:cubicBezTo>
                  <a:pt x="3990963" y="1193643"/>
                  <a:pt x="3986747" y="1122433"/>
                  <a:pt x="3967776" y="1005145"/>
                </a:cubicBezTo>
                <a:cubicBezTo>
                  <a:pt x="3974100" y="1013523"/>
                  <a:pt x="3990963" y="1065883"/>
                  <a:pt x="3990963" y="1078450"/>
                </a:cubicBezTo>
                <a:cubicBezTo>
                  <a:pt x="3995179" y="1103583"/>
                  <a:pt x="4014150" y="1166416"/>
                  <a:pt x="3984639" y="1225060"/>
                </a:cubicBezTo>
                <a:cubicBezTo>
                  <a:pt x="3967776" y="1260665"/>
                  <a:pt x="3942481" y="1283703"/>
                  <a:pt x="3908754" y="1306742"/>
                </a:cubicBezTo>
                <a:cubicBezTo>
                  <a:pt x="3893999" y="1317214"/>
                  <a:pt x="3849732" y="1331875"/>
                  <a:pt x="3797035" y="1340253"/>
                </a:cubicBezTo>
                <a:cubicBezTo>
                  <a:pt x="3681099" y="1359103"/>
                  <a:pt x="3582027" y="1338159"/>
                  <a:pt x="3497710" y="1285798"/>
                </a:cubicBezTo>
                <a:cubicBezTo>
                  <a:pt x="3457660" y="1260665"/>
                  <a:pt x="3413394" y="1220871"/>
                  <a:pt x="3409178" y="1172699"/>
                </a:cubicBezTo>
                <a:cubicBezTo>
                  <a:pt x="3407070" y="1153849"/>
                  <a:pt x="3388099" y="1139188"/>
                  <a:pt x="3373343" y="1141283"/>
                </a:cubicBezTo>
                <a:cubicBezTo>
                  <a:pt x="3362804" y="1141283"/>
                  <a:pt x="3350156" y="1145471"/>
                  <a:pt x="3345940" y="1160132"/>
                </a:cubicBezTo>
                <a:cubicBezTo>
                  <a:pt x="3339617" y="1174793"/>
                  <a:pt x="3350156" y="1191549"/>
                  <a:pt x="3350156" y="1191549"/>
                </a:cubicBezTo>
                <a:cubicBezTo>
                  <a:pt x="3352264" y="1153849"/>
                  <a:pt x="3373343" y="1149660"/>
                  <a:pt x="3394423" y="1164321"/>
                </a:cubicBezTo>
                <a:cubicBezTo>
                  <a:pt x="3402854" y="1178982"/>
                  <a:pt x="3398638" y="1204115"/>
                  <a:pt x="3398638" y="1204115"/>
                </a:cubicBezTo>
                <a:cubicBezTo>
                  <a:pt x="3383883" y="1241815"/>
                  <a:pt x="3329077" y="1246004"/>
                  <a:pt x="3293243" y="1216682"/>
                </a:cubicBezTo>
                <a:cubicBezTo>
                  <a:pt x="3261624" y="1189454"/>
                  <a:pt x="3270055" y="1151755"/>
                  <a:pt x="3284811" y="1132905"/>
                </a:cubicBezTo>
                <a:cubicBezTo>
                  <a:pt x="3272163" y="1122433"/>
                  <a:pt x="3257408" y="1099394"/>
                  <a:pt x="3265840" y="1070072"/>
                </a:cubicBezTo>
                <a:cubicBezTo>
                  <a:pt x="3270055" y="1053317"/>
                  <a:pt x="3295350" y="1038656"/>
                  <a:pt x="3318538" y="1034467"/>
                </a:cubicBezTo>
                <a:cubicBezTo>
                  <a:pt x="3331185" y="984201"/>
                  <a:pt x="3377559" y="984201"/>
                  <a:pt x="3407070" y="994673"/>
                </a:cubicBezTo>
                <a:cubicBezTo>
                  <a:pt x="3402854" y="1038656"/>
                  <a:pt x="3411286" y="1074261"/>
                  <a:pt x="3453444" y="1074261"/>
                </a:cubicBezTo>
                <a:cubicBezTo>
                  <a:pt x="3482955" y="1074261"/>
                  <a:pt x="3501926" y="1055411"/>
                  <a:pt x="3501926" y="1030278"/>
                </a:cubicBezTo>
                <a:cubicBezTo>
                  <a:pt x="3504034" y="1003051"/>
                  <a:pt x="3480847" y="994673"/>
                  <a:pt x="3468200" y="994673"/>
                </a:cubicBezTo>
                <a:cubicBezTo>
                  <a:pt x="3457660" y="994673"/>
                  <a:pt x="3451336" y="1005145"/>
                  <a:pt x="3449228" y="1009334"/>
                </a:cubicBezTo>
                <a:cubicBezTo>
                  <a:pt x="3491387" y="994673"/>
                  <a:pt x="3506142" y="1038656"/>
                  <a:pt x="3474523" y="1057506"/>
                </a:cubicBezTo>
                <a:cubicBezTo>
                  <a:pt x="3430257" y="1082639"/>
                  <a:pt x="3402854" y="1021900"/>
                  <a:pt x="3428149" y="977917"/>
                </a:cubicBezTo>
                <a:cubicBezTo>
                  <a:pt x="3434473" y="965351"/>
                  <a:pt x="3451336" y="954879"/>
                  <a:pt x="3468200" y="948596"/>
                </a:cubicBezTo>
                <a:cubicBezTo>
                  <a:pt x="3482955" y="944407"/>
                  <a:pt x="3510358" y="940218"/>
                  <a:pt x="3539869" y="950690"/>
                </a:cubicBezTo>
                <a:cubicBezTo>
                  <a:pt x="3550408" y="933935"/>
                  <a:pt x="3565164" y="915085"/>
                  <a:pt x="3590459" y="910896"/>
                </a:cubicBezTo>
                <a:cubicBezTo>
                  <a:pt x="3641049" y="904613"/>
                  <a:pt x="3647373" y="940218"/>
                  <a:pt x="3670560" y="944407"/>
                </a:cubicBezTo>
                <a:cubicBezTo>
                  <a:pt x="3695855" y="950690"/>
                  <a:pt x="3719042" y="933935"/>
                  <a:pt x="3742229" y="950690"/>
                </a:cubicBezTo>
                <a:cubicBezTo>
                  <a:pt x="3807574" y="994673"/>
                  <a:pt x="3710610" y="1067978"/>
                  <a:pt x="3687423" y="1026089"/>
                </a:cubicBezTo>
                <a:cubicBezTo>
                  <a:pt x="3668452" y="990484"/>
                  <a:pt x="3712718" y="1000956"/>
                  <a:pt x="3710610" y="996767"/>
                </a:cubicBezTo>
                <a:cubicBezTo>
                  <a:pt x="3700070" y="988390"/>
                  <a:pt x="3678991" y="984201"/>
                  <a:pt x="3672668" y="996767"/>
                </a:cubicBezTo>
                <a:cubicBezTo>
                  <a:pt x="3664236" y="1019806"/>
                  <a:pt x="3672668" y="1036561"/>
                  <a:pt x="3687423" y="1042845"/>
                </a:cubicBezTo>
                <a:cubicBezTo>
                  <a:pt x="3735905" y="1063789"/>
                  <a:pt x="3756984" y="1021900"/>
                  <a:pt x="3775955" y="1011428"/>
                </a:cubicBezTo>
                <a:cubicBezTo>
                  <a:pt x="3801250" y="998862"/>
                  <a:pt x="3851840" y="1019806"/>
                  <a:pt x="3866596" y="1028184"/>
                </a:cubicBezTo>
                <a:cubicBezTo>
                  <a:pt x="3915078" y="1065883"/>
                  <a:pt x="3915078" y="1137094"/>
                  <a:pt x="3908754" y="1162227"/>
                </a:cubicBezTo>
                <a:cubicBezTo>
                  <a:pt x="3898215" y="1197832"/>
                  <a:pt x="3862380" y="1222965"/>
                  <a:pt x="3826545" y="1225060"/>
                </a:cubicBezTo>
                <a:cubicBezTo>
                  <a:pt x="3803358" y="1225060"/>
                  <a:pt x="3769632" y="1210399"/>
                  <a:pt x="3761200" y="1191549"/>
                </a:cubicBezTo>
                <a:cubicBezTo>
                  <a:pt x="3735905" y="1132905"/>
                  <a:pt x="3811790" y="1124527"/>
                  <a:pt x="3788603" y="1168510"/>
                </a:cubicBezTo>
                <a:cubicBezTo>
                  <a:pt x="3805466" y="1164321"/>
                  <a:pt x="3805466" y="1137094"/>
                  <a:pt x="3792819" y="1132905"/>
                </a:cubicBezTo>
                <a:cubicBezTo>
                  <a:pt x="3782279" y="1128716"/>
                  <a:pt x="3759092" y="1130810"/>
                  <a:pt x="3752768" y="1141283"/>
                </a:cubicBezTo>
                <a:cubicBezTo>
                  <a:pt x="3744337" y="1149660"/>
                  <a:pt x="3744337" y="1178982"/>
                  <a:pt x="3750660" y="1195738"/>
                </a:cubicBezTo>
                <a:cubicBezTo>
                  <a:pt x="3765416" y="1231343"/>
                  <a:pt x="3822330" y="1248098"/>
                  <a:pt x="3862380" y="1231343"/>
                </a:cubicBezTo>
                <a:cubicBezTo>
                  <a:pt x="3986747" y="1178982"/>
                  <a:pt x="3910862" y="1013523"/>
                  <a:pt x="3948805" y="900424"/>
                </a:cubicBezTo>
                <a:close/>
                <a:moveTo>
                  <a:pt x="3168635" y="900424"/>
                </a:moveTo>
                <a:cubicBezTo>
                  <a:pt x="3168635" y="900424"/>
                  <a:pt x="3177066" y="992578"/>
                  <a:pt x="3181282" y="1036561"/>
                </a:cubicBezTo>
                <a:cubicBezTo>
                  <a:pt x="3189714" y="1130810"/>
                  <a:pt x="3198145" y="1210399"/>
                  <a:pt x="3103289" y="1256476"/>
                </a:cubicBezTo>
                <a:cubicBezTo>
                  <a:pt x="3029512" y="1289987"/>
                  <a:pt x="2962059" y="1285798"/>
                  <a:pt x="2892498" y="1239721"/>
                </a:cubicBezTo>
                <a:cubicBezTo>
                  <a:pt x="2968383" y="1239721"/>
                  <a:pt x="2972598" y="1141283"/>
                  <a:pt x="2922008" y="1109866"/>
                </a:cubicBezTo>
                <a:cubicBezTo>
                  <a:pt x="2903037" y="1099394"/>
                  <a:pt x="2875634" y="1095205"/>
                  <a:pt x="2858771" y="1103583"/>
                </a:cubicBezTo>
                <a:cubicBezTo>
                  <a:pt x="2833476" y="1082639"/>
                  <a:pt x="2780778" y="1080544"/>
                  <a:pt x="2763915" y="1107772"/>
                </a:cubicBezTo>
                <a:cubicBezTo>
                  <a:pt x="2749159" y="1103583"/>
                  <a:pt x="2711217" y="1109866"/>
                  <a:pt x="2696461" y="1124527"/>
                </a:cubicBezTo>
                <a:cubicBezTo>
                  <a:pt x="2658519" y="1164321"/>
                  <a:pt x="2669058" y="1271137"/>
                  <a:pt x="2738620" y="1237626"/>
                </a:cubicBezTo>
                <a:cubicBezTo>
                  <a:pt x="2759699" y="1227154"/>
                  <a:pt x="2757591" y="1216682"/>
                  <a:pt x="2761807" y="1199926"/>
                </a:cubicBezTo>
                <a:cubicBezTo>
                  <a:pt x="2776562" y="1229248"/>
                  <a:pt x="2793425" y="1254382"/>
                  <a:pt x="2799749" y="1262759"/>
                </a:cubicBezTo>
                <a:cubicBezTo>
                  <a:pt x="2822936" y="1289987"/>
                  <a:pt x="2846123" y="1302553"/>
                  <a:pt x="2881958" y="1310931"/>
                </a:cubicBezTo>
                <a:cubicBezTo>
                  <a:pt x="2945195" y="1325592"/>
                  <a:pt x="3067455" y="1323498"/>
                  <a:pt x="3113829" y="1289987"/>
                </a:cubicBezTo>
                <a:cubicBezTo>
                  <a:pt x="3044268" y="1304648"/>
                  <a:pt x="2959951" y="1317214"/>
                  <a:pt x="2884066" y="1298364"/>
                </a:cubicBezTo>
                <a:cubicBezTo>
                  <a:pt x="2848231" y="1292081"/>
                  <a:pt x="2818720" y="1262759"/>
                  <a:pt x="2808181" y="1250193"/>
                </a:cubicBezTo>
                <a:cubicBezTo>
                  <a:pt x="2799749" y="1239721"/>
                  <a:pt x="2789210" y="1218776"/>
                  <a:pt x="2780778" y="1202021"/>
                </a:cubicBezTo>
                <a:cubicBezTo>
                  <a:pt x="2766023" y="1176888"/>
                  <a:pt x="2747051" y="1176888"/>
                  <a:pt x="2728080" y="1181077"/>
                </a:cubicBezTo>
                <a:cubicBezTo>
                  <a:pt x="2742835" y="1187360"/>
                  <a:pt x="2757591" y="1197832"/>
                  <a:pt x="2747051" y="1214587"/>
                </a:cubicBezTo>
                <a:cubicBezTo>
                  <a:pt x="2740728" y="1225060"/>
                  <a:pt x="2725972" y="1237626"/>
                  <a:pt x="2709109" y="1231343"/>
                </a:cubicBezTo>
                <a:cubicBezTo>
                  <a:pt x="2683814" y="1220871"/>
                  <a:pt x="2685922" y="1183171"/>
                  <a:pt x="2692245" y="1162227"/>
                </a:cubicBezTo>
                <a:cubicBezTo>
                  <a:pt x="2702785" y="1124527"/>
                  <a:pt x="2742835" y="1111961"/>
                  <a:pt x="2768130" y="1120338"/>
                </a:cubicBezTo>
                <a:cubicBezTo>
                  <a:pt x="2791318" y="1091016"/>
                  <a:pt x="2829260" y="1093111"/>
                  <a:pt x="2854555" y="1111961"/>
                </a:cubicBezTo>
                <a:cubicBezTo>
                  <a:pt x="2909361" y="1103583"/>
                  <a:pt x="2955735" y="1132905"/>
                  <a:pt x="2940980" y="1193643"/>
                </a:cubicBezTo>
                <a:cubicBezTo>
                  <a:pt x="2930440" y="1235532"/>
                  <a:pt x="2873526" y="1239721"/>
                  <a:pt x="2875634" y="1195738"/>
                </a:cubicBezTo>
                <a:cubicBezTo>
                  <a:pt x="2879850" y="1187360"/>
                  <a:pt x="2892498" y="1176888"/>
                  <a:pt x="2907253" y="1172699"/>
                </a:cubicBezTo>
                <a:cubicBezTo>
                  <a:pt x="2841908" y="1162227"/>
                  <a:pt x="2858771" y="1229248"/>
                  <a:pt x="2888282" y="1252287"/>
                </a:cubicBezTo>
                <a:cubicBezTo>
                  <a:pt x="2924116" y="1279515"/>
                  <a:pt x="2991570" y="1298364"/>
                  <a:pt x="3056915" y="1285798"/>
                </a:cubicBezTo>
                <a:cubicBezTo>
                  <a:pt x="3086426" y="1281609"/>
                  <a:pt x="3118045" y="1266948"/>
                  <a:pt x="3147555" y="1243909"/>
                </a:cubicBezTo>
                <a:cubicBezTo>
                  <a:pt x="3210793" y="1193643"/>
                  <a:pt x="3206577" y="1122433"/>
                  <a:pt x="3187606" y="1005145"/>
                </a:cubicBezTo>
                <a:cubicBezTo>
                  <a:pt x="3193930" y="1013523"/>
                  <a:pt x="3210793" y="1065883"/>
                  <a:pt x="3210793" y="1078450"/>
                </a:cubicBezTo>
                <a:cubicBezTo>
                  <a:pt x="3215009" y="1103583"/>
                  <a:pt x="3233980" y="1166416"/>
                  <a:pt x="3204469" y="1225060"/>
                </a:cubicBezTo>
                <a:cubicBezTo>
                  <a:pt x="3187606" y="1260665"/>
                  <a:pt x="3162311" y="1283703"/>
                  <a:pt x="3128584" y="1306742"/>
                </a:cubicBezTo>
                <a:cubicBezTo>
                  <a:pt x="3113829" y="1317214"/>
                  <a:pt x="3069562" y="1331875"/>
                  <a:pt x="3016865" y="1340253"/>
                </a:cubicBezTo>
                <a:cubicBezTo>
                  <a:pt x="2900929" y="1359103"/>
                  <a:pt x="2801857" y="1338159"/>
                  <a:pt x="2717540" y="1285798"/>
                </a:cubicBezTo>
                <a:cubicBezTo>
                  <a:pt x="2677490" y="1260665"/>
                  <a:pt x="2633224" y="1220871"/>
                  <a:pt x="2629008" y="1172699"/>
                </a:cubicBezTo>
                <a:cubicBezTo>
                  <a:pt x="2626900" y="1153849"/>
                  <a:pt x="2607929" y="1139188"/>
                  <a:pt x="2593173" y="1141283"/>
                </a:cubicBezTo>
                <a:cubicBezTo>
                  <a:pt x="2582634" y="1141283"/>
                  <a:pt x="2569986" y="1145471"/>
                  <a:pt x="2565770" y="1160132"/>
                </a:cubicBezTo>
                <a:cubicBezTo>
                  <a:pt x="2559447" y="1174793"/>
                  <a:pt x="2569986" y="1191549"/>
                  <a:pt x="2569986" y="1191549"/>
                </a:cubicBezTo>
                <a:cubicBezTo>
                  <a:pt x="2572094" y="1153849"/>
                  <a:pt x="2593173" y="1149660"/>
                  <a:pt x="2614253" y="1164321"/>
                </a:cubicBezTo>
                <a:cubicBezTo>
                  <a:pt x="2622684" y="1178982"/>
                  <a:pt x="2618468" y="1204115"/>
                  <a:pt x="2618468" y="1204115"/>
                </a:cubicBezTo>
                <a:cubicBezTo>
                  <a:pt x="2603713" y="1241815"/>
                  <a:pt x="2548907" y="1246004"/>
                  <a:pt x="2513073" y="1216682"/>
                </a:cubicBezTo>
                <a:cubicBezTo>
                  <a:pt x="2481454" y="1189454"/>
                  <a:pt x="2489885" y="1151755"/>
                  <a:pt x="2504641" y="1132905"/>
                </a:cubicBezTo>
                <a:cubicBezTo>
                  <a:pt x="2491993" y="1122433"/>
                  <a:pt x="2477238" y="1099394"/>
                  <a:pt x="2485670" y="1070072"/>
                </a:cubicBezTo>
                <a:cubicBezTo>
                  <a:pt x="2489885" y="1053317"/>
                  <a:pt x="2515180" y="1038656"/>
                  <a:pt x="2538368" y="1034467"/>
                </a:cubicBezTo>
                <a:cubicBezTo>
                  <a:pt x="2551015" y="984201"/>
                  <a:pt x="2597389" y="984201"/>
                  <a:pt x="2626900" y="994673"/>
                </a:cubicBezTo>
                <a:cubicBezTo>
                  <a:pt x="2622684" y="1038656"/>
                  <a:pt x="2631116" y="1074261"/>
                  <a:pt x="2673274" y="1074261"/>
                </a:cubicBezTo>
                <a:cubicBezTo>
                  <a:pt x="2702785" y="1074261"/>
                  <a:pt x="2721756" y="1055411"/>
                  <a:pt x="2721756" y="1030278"/>
                </a:cubicBezTo>
                <a:cubicBezTo>
                  <a:pt x="2723864" y="1003051"/>
                  <a:pt x="2700677" y="994673"/>
                  <a:pt x="2688030" y="994673"/>
                </a:cubicBezTo>
                <a:cubicBezTo>
                  <a:pt x="2677490" y="994673"/>
                  <a:pt x="2671166" y="1005145"/>
                  <a:pt x="2669058" y="1009334"/>
                </a:cubicBezTo>
                <a:cubicBezTo>
                  <a:pt x="2711217" y="994673"/>
                  <a:pt x="2725972" y="1038656"/>
                  <a:pt x="2694353" y="1057506"/>
                </a:cubicBezTo>
                <a:cubicBezTo>
                  <a:pt x="2650087" y="1082639"/>
                  <a:pt x="2622684" y="1021900"/>
                  <a:pt x="2647979" y="977917"/>
                </a:cubicBezTo>
                <a:cubicBezTo>
                  <a:pt x="2654303" y="965351"/>
                  <a:pt x="2671166" y="954879"/>
                  <a:pt x="2688030" y="948596"/>
                </a:cubicBezTo>
                <a:cubicBezTo>
                  <a:pt x="2702785" y="944407"/>
                  <a:pt x="2730188" y="940218"/>
                  <a:pt x="2759699" y="950690"/>
                </a:cubicBezTo>
                <a:cubicBezTo>
                  <a:pt x="2770238" y="933935"/>
                  <a:pt x="2784994" y="915085"/>
                  <a:pt x="2810289" y="910896"/>
                </a:cubicBezTo>
                <a:cubicBezTo>
                  <a:pt x="2860879" y="904613"/>
                  <a:pt x="2867203" y="940218"/>
                  <a:pt x="2890390" y="944407"/>
                </a:cubicBezTo>
                <a:cubicBezTo>
                  <a:pt x="2915685" y="950690"/>
                  <a:pt x="2938872" y="933935"/>
                  <a:pt x="2962059" y="950690"/>
                </a:cubicBezTo>
                <a:cubicBezTo>
                  <a:pt x="3027404" y="994673"/>
                  <a:pt x="2930440" y="1067978"/>
                  <a:pt x="2907253" y="1026089"/>
                </a:cubicBezTo>
                <a:cubicBezTo>
                  <a:pt x="2888282" y="990484"/>
                  <a:pt x="2932548" y="1000956"/>
                  <a:pt x="2930440" y="996767"/>
                </a:cubicBezTo>
                <a:cubicBezTo>
                  <a:pt x="2919900" y="988390"/>
                  <a:pt x="2898821" y="984201"/>
                  <a:pt x="2892498" y="996767"/>
                </a:cubicBezTo>
                <a:cubicBezTo>
                  <a:pt x="2884066" y="1019806"/>
                  <a:pt x="2892498" y="1036561"/>
                  <a:pt x="2907253" y="1042845"/>
                </a:cubicBezTo>
                <a:cubicBezTo>
                  <a:pt x="2955735" y="1063789"/>
                  <a:pt x="2976814" y="1021900"/>
                  <a:pt x="2995785" y="1011428"/>
                </a:cubicBezTo>
                <a:cubicBezTo>
                  <a:pt x="3021080" y="998862"/>
                  <a:pt x="3071670" y="1019806"/>
                  <a:pt x="3086426" y="1028184"/>
                </a:cubicBezTo>
                <a:cubicBezTo>
                  <a:pt x="3134908" y="1065883"/>
                  <a:pt x="3134908" y="1137094"/>
                  <a:pt x="3128584" y="1162227"/>
                </a:cubicBezTo>
                <a:cubicBezTo>
                  <a:pt x="3118045" y="1197832"/>
                  <a:pt x="3082210" y="1222965"/>
                  <a:pt x="3046375" y="1225060"/>
                </a:cubicBezTo>
                <a:cubicBezTo>
                  <a:pt x="3023188" y="1225060"/>
                  <a:pt x="2989462" y="1210399"/>
                  <a:pt x="2981030" y="1191549"/>
                </a:cubicBezTo>
                <a:cubicBezTo>
                  <a:pt x="2955735" y="1132905"/>
                  <a:pt x="3031620" y="1124527"/>
                  <a:pt x="3008433" y="1168510"/>
                </a:cubicBezTo>
                <a:cubicBezTo>
                  <a:pt x="3025296" y="1164321"/>
                  <a:pt x="3025296" y="1137094"/>
                  <a:pt x="3012649" y="1132905"/>
                </a:cubicBezTo>
                <a:cubicBezTo>
                  <a:pt x="3002109" y="1128716"/>
                  <a:pt x="2978922" y="1130810"/>
                  <a:pt x="2972598" y="1141283"/>
                </a:cubicBezTo>
                <a:cubicBezTo>
                  <a:pt x="2964167" y="1149660"/>
                  <a:pt x="2964167" y="1178982"/>
                  <a:pt x="2970490" y="1195738"/>
                </a:cubicBezTo>
                <a:cubicBezTo>
                  <a:pt x="2985246" y="1231343"/>
                  <a:pt x="3042160" y="1248098"/>
                  <a:pt x="3082210" y="1231343"/>
                </a:cubicBezTo>
                <a:cubicBezTo>
                  <a:pt x="3206577" y="1178982"/>
                  <a:pt x="3130692" y="1013523"/>
                  <a:pt x="3168635" y="900424"/>
                </a:cubicBezTo>
                <a:close/>
                <a:moveTo>
                  <a:pt x="2388465" y="900424"/>
                </a:moveTo>
                <a:cubicBezTo>
                  <a:pt x="2388465" y="900424"/>
                  <a:pt x="2396896" y="992578"/>
                  <a:pt x="2401112" y="1036561"/>
                </a:cubicBezTo>
                <a:cubicBezTo>
                  <a:pt x="2409544" y="1130810"/>
                  <a:pt x="2417975" y="1210399"/>
                  <a:pt x="2323119" y="1256476"/>
                </a:cubicBezTo>
                <a:cubicBezTo>
                  <a:pt x="2249342" y="1289987"/>
                  <a:pt x="2181889" y="1285798"/>
                  <a:pt x="2112328" y="1239721"/>
                </a:cubicBezTo>
                <a:cubicBezTo>
                  <a:pt x="2188213" y="1239721"/>
                  <a:pt x="2192428" y="1141283"/>
                  <a:pt x="2141838" y="1109866"/>
                </a:cubicBezTo>
                <a:cubicBezTo>
                  <a:pt x="2122867" y="1099394"/>
                  <a:pt x="2095464" y="1095205"/>
                  <a:pt x="2078601" y="1103583"/>
                </a:cubicBezTo>
                <a:cubicBezTo>
                  <a:pt x="2053306" y="1082639"/>
                  <a:pt x="2000608" y="1080544"/>
                  <a:pt x="1983745" y="1107772"/>
                </a:cubicBezTo>
                <a:cubicBezTo>
                  <a:pt x="1968989" y="1103583"/>
                  <a:pt x="1931047" y="1109866"/>
                  <a:pt x="1916291" y="1124527"/>
                </a:cubicBezTo>
                <a:cubicBezTo>
                  <a:pt x="1878349" y="1164321"/>
                  <a:pt x="1888888" y="1271137"/>
                  <a:pt x="1958450" y="1237626"/>
                </a:cubicBezTo>
                <a:cubicBezTo>
                  <a:pt x="1979529" y="1227154"/>
                  <a:pt x="1977421" y="1216682"/>
                  <a:pt x="1981637" y="1199926"/>
                </a:cubicBezTo>
                <a:cubicBezTo>
                  <a:pt x="1996392" y="1229248"/>
                  <a:pt x="2013255" y="1254382"/>
                  <a:pt x="2019579" y="1262759"/>
                </a:cubicBezTo>
                <a:cubicBezTo>
                  <a:pt x="2042766" y="1289987"/>
                  <a:pt x="2065953" y="1302553"/>
                  <a:pt x="2101788" y="1310931"/>
                </a:cubicBezTo>
                <a:cubicBezTo>
                  <a:pt x="2165025" y="1325592"/>
                  <a:pt x="2287285" y="1323498"/>
                  <a:pt x="2333659" y="1289987"/>
                </a:cubicBezTo>
                <a:cubicBezTo>
                  <a:pt x="2264098" y="1304648"/>
                  <a:pt x="2179781" y="1317214"/>
                  <a:pt x="2103896" y="1298364"/>
                </a:cubicBezTo>
                <a:cubicBezTo>
                  <a:pt x="2068061" y="1292081"/>
                  <a:pt x="2038550" y="1262759"/>
                  <a:pt x="2028011" y="1250193"/>
                </a:cubicBezTo>
                <a:cubicBezTo>
                  <a:pt x="2019579" y="1239721"/>
                  <a:pt x="2009040" y="1218776"/>
                  <a:pt x="2000608" y="1202021"/>
                </a:cubicBezTo>
                <a:cubicBezTo>
                  <a:pt x="1985853" y="1176888"/>
                  <a:pt x="1966881" y="1176888"/>
                  <a:pt x="1947910" y="1181077"/>
                </a:cubicBezTo>
                <a:cubicBezTo>
                  <a:pt x="1962665" y="1187360"/>
                  <a:pt x="1977421" y="1197832"/>
                  <a:pt x="1966881" y="1214587"/>
                </a:cubicBezTo>
                <a:cubicBezTo>
                  <a:pt x="1960558" y="1225060"/>
                  <a:pt x="1945802" y="1237626"/>
                  <a:pt x="1928939" y="1231343"/>
                </a:cubicBezTo>
                <a:cubicBezTo>
                  <a:pt x="1903644" y="1220871"/>
                  <a:pt x="1905752" y="1183171"/>
                  <a:pt x="1912075" y="1162227"/>
                </a:cubicBezTo>
                <a:cubicBezTo>
                  <a:pt x="1922615" y="1124527"/>
                  <a:pt x="1962665" y="1111961"/>
                  <a:pt x="1987960" y="1120338"/>
                </a:cubicBezTo>
                <a:cubicBezTo>
                  <a:pt x="2011148" y="1091016"/>
                  <a:pt x="2049090" y="1093111"/>
                  <a:pt x="2074385" y="1111961"/>
                </a:cubicBezTo>
                <a:cubicBezTo>
                  <a:pt x="2129191" y="1103583"/>
                  <a:pt x="2175565" y="1132905"/>
                  <a:pt x="2160810" y="1193643"/>
                </a:cubicBezTo>
                <a:cubicBezTo>
                  <a:pt x="2150270" y="1235532"/>
                  <a:pt x="2093356" y="1239721"/>
                  <a:pt x="2095464" y="1195738"/>
                </a:cubicBezTo>
                <a:cubicBezTo>
                  <a:pt x="2099680" y="1187360"/>
                  <a:pt x="2112328" y="1176888"/>
                  <a:pt x="2127083" y="1172699"/>
                </a:cubicBezTo>
                <a:cubicBezTo>
                  <a:pt x="2061738" y="1162227"/>
                  <a:pt x="2078601" y="1229248"/>
                  <a:pt x="2108112" y="1252287"/>
                </a:cubicBezTo>
                <a:cubicBezTo>
                  <a:pt x="2143946" y="1279515"/>
                  <a:pt x="2211400" y="1298364"/>
                  <a:pt x="2276745" y="1285798"/>
                </a:cubicBezTo>
                <a:cubicBezTo>
                  <a:pt x="2306256" y="1281609"/>
                  <a:pt x="2337875" y="1266948"/>
                  <a:pt x="2367385" y="1243909"/>
                </a:cubicBezTo>
                <a:cubicBezTo>
                  <a:pt x="2430623" y="1193643"/>
                  <a:pt x="2426407" y="1122433"/>
                  <a:pt x="2407436" y="1005145"/>
                </a:cubicBezTo>
                <a:cubicBezTo>
                  <a:pt x="2413760" y="1013523"/>
                  <a:pt x="2430623" y="1065883"/>
                  <a:pt x="2430623" y="1078450"/>
                </a:cubicBezTo>
                <a:cubicBezTo>
                  <a:pt x="2434839" y="1103583"/>
                  <a:pt x="2453810" y="1166416"/>
                  <a:pt x="2424299" y="1225060"/>
                </a:cubicBezTo>
                <a:cubicBezTo>
                  <a:pt x="2407436" y="1260665"/>
                  <a:pt x="2382141" y="1283703"/>
                  <a:pt x="2348414" y="1306742"/>
                </a:cubicBezTo>
                <a:cubicBezTo>
                  <a:pt x="2333659" y="1317214"/>
                  <a:pt x="2289392" y="1331875"/>
                  <a:pt x="2236695" y="1340253"/>
                </a:cubicBezTo>
                <a:cubicBezTo>
                  <a:pt x="2120759" y="1359103"/>
                  <a:pt x="2021687" y="1338159"/>
                  <a:pt x="1937370" y="1285798"/>
                </a:cubicBezTo>
                <a:cubicBezTo>
                  <a:pt x="1897320" y="1260665"/>
                  <a:pt x="1853054" y="1220871"/>
                  <a:pt x="1848838" y="1172699"/>
                </a:cubicBezTo>
                <a:cubicBezTo>
                  <a:pt x="1846730" y="1153849"/>
                  <a:pt x="1827759" y="1139188"/>
                  <a:pt x="1813003" y="1141283"/>
                </a:cubicBezTo>
                <a:cubicBezTo>
                  <a:pt x="1802464" y="1141283"/>
                  <a:pt x="1789816" y="1145471"/>
                  <a:pt x="1785600" y="1160132"/>
                </a:cubicBezTo>
                <a:cubicBezTo>
                  <a:pt x="1779277" y="1174793"/>
                  <a:pt x="1789816" y="1191549"/>
                  <a:pt x="1789816" y="1191549"/>
                </a:cubicBezTo>
                <a:cubicBezTo>
                  <a:pt x="1791924" y="1153849"/>
                  <a:pt x="1813003" y="1149660"/>
                  <a:pt x="1834083" y="1164321"/>
                </a:cubicBezTo>
                <a:cubicBezTo>
                  <a:pt x="1842514" y="1178982"/>
                  <a:pt x="1838298" y="1204115"/>
                  <a:pt x="1838298" y="1204115"/>
                </a:cubicBezTo>
                <a:cubicBezTo>
                  <a:pt x="1823543" y="1241815"/>
                  <a:pt x="1768737" y="1246004"/>
                  <a:pt x="1732903" y="1216682"/>
                </a:cubicBezTo>
                <a:cubicBezTo>
                  <a:pt x="1701284" y="1189454"/>
                  <a:pt x="1709715" y="1151755"/>
                  <a:pt x="1724471" y="1132905"/>
                </a:cubicBezTo>
                <a:cubicBezTo>
                  <a:pt x="1711823" y="1122433"/>
                  <a:pt x="1697068" y="1099394"/>
                  <a:pt x="1705500" y="1070072"/>
                </a:cubicBezTo>
                <a:cubicBezTo>
                  <a:pt x="1709715" y="1053317"/>
                  <a:pt x="1735010" y="1038656"/>
                  <a:pt x="1758198" y="1034467"/>
                </a:cubicBezTo>
                <a:cubicBezTo>
                  <a:pt x="1770845" y="984201"/>
                  <a:pt x="1817219" y="984201"/>
                  <a:pt x="1846730" y="994673"/>
                </a:cubicBezTo>
                <a:cubicBezTo>
                  <a:pt x="1842514" y="1038656"/>
                  <a:pt x="1850946" y="1074261"/>
                  <a:pt x="1893104" y="1074261"/>
                </a:cubicBezTo>
                <a:cubicBezTo>
                  <a:pt x="1922615" y="1074261"/>
                  <a:pt x="1941586" y="1055411"/>
                  <a:pt x="1941586" y="1030278"/>
                </a:cubicBezTo>
                <a:cubicBezTo>
                  <a:pt x="1943694" y="1003051"/>
                  <a:pt x="1920507" y="994673"/>
                  <a:pt x="1907860" y="994673"/>
                </a:cubicBezTo>
                <a:cubicBezTo>
                  <a:pt x="1897320" y="994673"/>
                  <a:pt x="1890996" y="1005145"/>
                  <a:pt x="1888888" y="1009334"/>
                </a:cubicBezTo>
                <a:cubicBezTo>
                  <a:pt x="1931047" y="994673"/>
                  <a:pt x="1945802" y="1038656"/>
                  <a:pt x="1914183" y="1057506"/>
                </a:cubicBezTo>
                <a:cubicBezTo>
                  <a:pt x="1869917" y="1082639"/>
                  <a:pt x="1842514" y="1021900"/>
                  <a:pt x="1867809" y="977917"/>
                </a:cubicBezTo>
                <a:cubicBezTo>
                  <a:pt x="1874133" y="965351"/>
                  <a:pt x="1890996" y="954879"/>
                  <a:pt x="1907860" y="948596"/>
                </a:cubicBezTo>
                <a:cubicBezTo>
                  <a:pt x="1922615" y="944407"/>
                  <a:pt x="1950018" y="940218"/>
                  <a:pt x="1979529" y="950690"/>
                </a:cubicBezTo>
                <a:cubicBezTo>
                  <a:pt x="1990068" y="933935"/>
                  <a:pt x="2004824" y="915085"/>
                  <a:pt x="2030119" y="910896"/>
                </a:cubicBezTo>
                <a:cubicBezTo>
                  <a:pt x="2080709" y="904613"/>
                  <a:pt x="2087033" y="940218"/>
                  <a:pt x="2110220" y="944407"/>
                </a:cubicBezTo>
                <a:cubicBezTo>
                  <a:pt x="2135515" y="950690"/>
                  <a:pt x="2158702" y="933935"/>
                  <a:pt x="2181889" y="950690"/>
                </a:cubicBezTo>
                <a:cubicBezTo>
                  <a:pt x="2247234" y="994673"/>
                  <a:pt x="2150270" y="1067978"/>
                  <a:pt x="2127083" y="1026089"/>
                </a:cubicBezTo>
                <a:cubicBezTo>
                  <a:pt x="2108112" y="990484"/>
                  <a:pt x="2152378" y="1000956"/>
                  <a:pt x="2150270" y="996767"/>
                </a:cubicBezTo>
                <a:cubicBezTo>
                  <a:pt x="2139730" y="988390"/>
                  <a:pt x="2118651" y="984201"/>
                  <a:pt x="2112328" y="996767"/>
                </a:cubicBezTo>
                <a:cubicBezTo>
                  <a:pt x="2103896" y="1019806"/>
                  <a:pt x="2112328" y="1036561"/>
                  <a:pt x="2127083" y="1042845"/>
                </a:cubicBezTo>
                <a:cubicBezTo>
                  <a:pt x="2175565" y="1063789"/>
                  <a:pt x="2196644" y="1021900"/>
                  <a:pt x="2215615" y="1011428"/>
                </a:cubicBezTo>
                <a:cubicBezTo>
                  <a:pt x="2240910" y="998862"/>
                  <a:pt x="2291500" y="1019806"/>
                  <a:pt x="2306256" y="1028184"/>
                </a:cubicBezTo>
                <a:cubicBezTo>
                  <a:pt x="2354738" y="1065883"/>
                  <a:pt x="2354738" y="1137094"/>
                  <a:pt x="2348414" y="1162227"/>
                </a:cubicBezTo>
                <a:cubicBezTo>
                  <a:pt x="2337875" y="1197832"/>
                  <a:pt x="2302040" y="1222965"/>
                  <a:pt x="2266205" y="1225060"/>
                </a:cubicBezTo>
                <a:cubicBezTo>
                  <a:pt x="2243018" y="1225060"/>
                  <a:pt x="2209292" y="1210399"/>
                  <a:pt x="2200860" y="1191549"/>
                </a:cubicBezTo>
                <a:cubicBezTo>
                  <a:pt x="2175565" y="1132905"/>
                  <a:pt x="2251450" y="1124527"/>
                  <a:pt x="2228263" y="1168510"/>
                </a:cubicBezTo>
                <a:cubicBezTo>
                  <a:pt x="2245126" y="1164321"/>
                  <a:pt x="2245126" y="1137094"/>
                  <a:pt x="2232479" y="1132905"/>
                </a:cubicBezTo>
                <a:cubicBezTo>
                  <a:pt x="2221939" y="1128716"/>
                  <a:pt x="2198752" y="1130810"/>
                  <a:pt x="2192428" y="1141283"/>
                </a:cubicBezTo>
                <a:cubicBezTo>
                  <a:pt x="2183997" y="1149660"/>
                  <a:pt x="2183997" y="1178982"/>
                  <a:pt x="2190320" y="1195738"/>
                </a:cubicBezTo>
                <a:cubicBezTo>
                  <a:pt x="2205076" y="1231343"/>
                  <a:pt x="2261990" y="1248098"/>
                  <a:pt x="2302040" y="1231343"/>
                </a:cubicBezTo>
                <a:cubicBezTo>
                  <a:pt x="2426407" y="1178982"/>
                  <a:pt x="2350522" y="1013523"/>
                  <a:pt x="2388465" y="900424"/>
                </a:cubicBezTo>
                <a:close/>
                <a:moveTo>
                  <a:pt x="4247717" y="450212"/>
                </a:moveTo>
                <a:cubicBezTo>
                  <a:pt x="4247717" y="450212"/>
                  <a:pt x="4256148" y="542366"/>
                  <a:pt x="4260364" y="586349"/>
                </a:cubicBezTo>
                <a:cubicBezTo>
                  <a:pt x="4268796" y="680598"/>
                  <a:pt x="4277227" y="760187"/>
                  <a:pt x="4182371" y="806264"/>
                </a:cubicBezTo>
                <a:cubicBezTo>
                  <a:pt x="4108594" y="839775"/>
                  <a:pt x="4041141" y="835586"/>
                  <a:pt x="3971580" y="789509"/>
                </a:cubicBezTo>
                <a:cubicBezTo>
                  <a:pt x="4047465" y="789509"/>
                  <a:pt x="4051680" y="691071"/>
                  <a:pt x="4001090" y="659654"/>
                </a:cubicBezTo>
                <a:cubicBezTo>
                  <a:pt x="3982119" y="649182"/>
                  <a:pt x="3954716" y="644993"/>
                  <a:pt x="3937853" y="653371"/>
                </a:cubicBezTo>
                <a:cubicBezTo>
                  <a:pt x="3912558" y="632427"/>
                  <a:pt x="3859860" y="630332"/>
                  <a:pt x="3842997" y="657560"/>
                </a:cubicBezTo>
                <a:cubicBezTo>
                  <a:pt x="3828241" y="653371"/>
                  <a:pt x="3790299" y="659654"/>
                  <a:pt x="3775543" y="674315"/>
                </a:cubicBezTo>
                <a:cubicBezTo>
                  <a:pt x="3737601" y="714109"/>
                  <a:pt x="3748140" y="820925"/>
                  <a:pt x="3817702" y="787414"/>
                </a:cubicBezTo>
                <a:cubicBezTo>
                  <a:pt x="3838781" y="776942"/>
                  <a:pt x="3836673" y="766470"/>
                  <a:pt x="3840889" y="749714"/>
                </a:cubicBezTo>
                <a:cubicBezTo>
                  <a:pt x="3855644" y="779036"/>
                  <a:pt x="3872507" y="804170"/>
                  <a:pt x="3878831" y="812547"/>
                </a:cubicBezTo>
                <a:cubicBezTo>
                  <a:pt x="3902018" y="839775"/>
                  <a:pt x="3925205" y="852341"/>
                  <a:pt x="3961040" y="860719"/>
                </a:cubicBezTo>
                <a:cubicBezTo>
                  <a:pt x="4024277" y="875380"/>
                  <a:pt x="4146537" y="873286"/>
                  <a:pt x="4192911" y="839775"/>
                </a:cubicBezTo>
                <a:cubicBezTo>
                  <a:pt x="4123350" y="854436"/>
                  <a:pt x="4039033" y="867002"/>
                  <a:pt x="3963148" y="848152"/>
                </a:cubicBezTo>
                <a:cubicBezTo>
                  <a:pt x="3927313" y="841869"/>
                  <a:pt x="3897802" y="812547"/>
                  <a:pt x="3887263" y="799981"/>
                </a:cubicBezTo>
                <a:cubicBezTo>
                  <a:pt x="3878831" y="789509"/>
                  <a:pt x="3868292" y="768564"/>
                  <a:pt x="3859860" y="751809"/>
                </a:cubicBezTo>
                <a:cubicBezTo>
                  <a:pt x="3845105" y="726676"/>
                  <a:pt x="3826133" y="726676"/>
                  <a:pt x="3807162" y="730865"/>
                </a:cubicBezTo>
                <a:cubicBezTo>
                  <a:pt x="3821917" y="737148"/>
                  <a:pt x="3836673" y="747620"/>
                  <a:pt x="3826133" y="764375"/>
                </a:cubicBezTo>
                <a:cubicBezTo>
                  <a:pt x="3819810" y="774848"/>
                  <a:pt x="3805054" y="787414"/>
                  <a:pt x="3788191" y="781131"/>
                </a:cubicBezTo>
                <a:cubicBezTo>
                  <a:pt x="3762896" y="770659"/>
                  <a:pt x="3765004" y="732959"/>
                  <a:pt x="3771327" y="712015"/>
                </a:cubicBezTo>
                <a:cubicBezTo>
                  <a:pt x="3781867" y="674315"/>
                  <a:pt x="3821917" y="661749"/>
                  <a:pt x="3847212" y="670126"/>
                </a:cubicBezTo>
                <a:cubicBezTo>
                  <a:pt x="3870400" y="640804"/>
                  <a:pt x="3908342" y="642899"/>
                  <a:pt x="3933637" y="661749"/>
                </a:cubicBezTo>
                <a:cubicBezTo>
                  <a:pt x="3988443" y="653371"/>
                  <a:pt x="4034817" y="682693"/>
                  <a:pt x="4020062" y="743431"/>
                </a:cubicBezTo>
                <a:cubicBezTo>
                  <a:pt x="4009522" y="785320"/>
                  <a:pt x="3952608" y="789509"/>
                  <a:pt x="3954716" y="745526"/>
                </a:cubicBezTo>
                <a:cubicBezTo>
                  <a:pt x="3958932" y="737148"/>
                  <a:pt x="3971580" y="726676"/>
                  <a:pt x="3986335" y="722487"/>
                </a:cubicBezTo>
                <a:cubicBezTo>
                  <a:pt x="3920990" y="712015"/>
                  <a:pt x="3937853" y="779036"/>
                  <a:pt x="3967364" y="802075"/>
                </a:cubicBezTo>
                <a:cubicBezTo>
                  <a:pt x="4003198" y="829303"/>
                  <a:pt x="4070652" y="848152"/>
                  <a:pt x="4135997" y="835586"/>
                </a:cubicBezTo>
                <a:cubicBezTo>
                  <a:pt x="4165508" y="831397"/>
                  <a:pt x="4197127" y="816736"/>
                  <a:pt x="4226637" y="793697"/>
                </a:cubicBezTo>
                <a:cubicBezTo>
                  <a:pt x="4289875" y="743431"/>
                  <a:pt x="4285659" y="672221"/>
                  <a:pt x="4266688" y="554933"/>
                </a:cubicBezTo>
                <a:cubicBezTo>
                  <a:pt x="4273012" y="563311"/>
                  <a:pt x="4289875" y="615671"/>
                  <a:pt x="4289875" y="628238"/>
                </a:cubicBezTo>
                <a:cubicBezTo>
                  <a:pt x="4294091" y="653371"/>
                  <a:pt x="4313062" y="716204"/>
                  <a:pt x="4283551" y="774848"/>
                </a:cubicBezTo>
                <a:cubicBezTo>
                  <a:pt x="4266688" y="810453"/>
                  <a:pt x="4241393" y="833491"/>
                  <a:pt x="4207666" y="856530"/>
                </a:cubicBezTo>
                <a:cubicBezTo>
                  <a:pt x="4192911" y="867002"/>
                  <a:pt x="4148644" y="881663"/>
                  <a:pt x="4095947" y="890041"/>
                </a:cubicBezTo>
                <a:cubicBezTo>
                  <a:pt x="3980011" y="908891"/>
                  <a:pt x="3880939" y="887947"/>
                  <a:pt x="3796622" y="835586"/>
                </a:cubicBezTo>
                <a:cubicBezTo>
                  <a:pt x="3756572" y="810453"/>
                  <a:pt x="3712306" y="770659"/>
                  <a:pt x="3708090" y="722487"/>
                </a:cubicBezTo>
                <a:cubicBezTo>
                  <a:pt x="3705982" y="703637"/>
                  <a:pt x="3687011" y="688976"/>
                  <a:pt x="3672255" y="691071"/>
                </a:cubicBezTo>
                <a:cubicBezTo>
                  <a:pt x="3661716" y="691071"/>
                  <a:pt x="3649068" y="695259"/>
                  <a:pt x="3644852" y="709920"/>
                </a:cubicBezTo>
                <a:cubicBezTo>
                  <a:pt x="3638529" y="724581"/>
                  <a:pt x="3649068" y="741337"/>
                  <a:pt x="3649068" y="741337"/>
                </a:cubicBezTo>
                <a:cubicBezTo>
                  <a:pt x="3651176" y="703637"/>
                  <a:pt x="3672255" y="699448"/>
                  <a:pt x="3693335" y="714109"/>
                </a:cubicBezTo>
                <a:cubicBezTo>
                  <a:pt x="3701766" y="728770"/>
                  <a:pt x="3697550" y="753903"/>
                  <a:pt x="3697550" y="753903"/>
                </a:cubicBezTo>
                <a:cubicBezTo>
                  <a:pt x="3682795" y="791603"/>
                  <a:pt x="3627989" y="795792"/>
                  <a:pt x="3592155" y="766470"/>
                </a:cubicBezTo>
                <a:cubicBezTo>
                  <a:pt x="3560536" y="739242"/>
                  <a:pt x="3568967" y="701543"/>
                  <a:pt x="3583723" y="682693"/>
                </a:cubicBezTo>
                <a:cubicBezTo>
                  <a:pt x="3571075" y="672221"/>
                  <a:pt x="3556320" y="649182"/>
                  <a:pt x="3564752" y="619860"/>
                </a:cubicBezTo>
                <a:cubicBezTo>
                  <a:pt x="3568967" y="603105"/>
                  <a:pt x="3594262" y="588444"/>
                  <a:pt x="3617450" y="584255"/>
                </a:cubicBezTo>
                <a:cubicBezTo>
                  <a:pt x="3630097" y="533989"/>
                  <a:pt x="3676471" y="533989"/>
                  <a:pt x="3705982" y="544461"/>
                </a:cubicBezTo>
                <a:cubicBezTo>
                  <a:pt x="3701766" y="588444"/>
                  <a:pt x="3710198" y="624049"/>
                  <a:pt x="3752356" y="624049"/>
                </a:cubicBezTo>
                <a:cubicBezTo>
                  <a:pt x="3781867" y="624049"/>
                  <a:pt x="3800838" y="605199"/>
                  <a:pt x="3800838" y="580066"/>
                </a:cubicBezTo>
                <a:cubicBezTo>
                  <a:pt x="3802946" y="552839"/>
                  <a:pt x="3779759" y="544461"/>
                  <a:pt x="3767112" y="544461"/>
                </a:cubicBezTo>
                <a:cubicBezTo>
                  <a:pt x="3756572" y="544461"/>
                  <a:pt x="3750248" y="554933"/>
                  <a:pt x="3748140" y="559122"/>
                </a:cubicBezTo>
                <a:cubicBezTo>
                  <a:pt x="3790299" y="544461"/>
                  <a:pt x="3805054" y="588444"/>
                  <a:pt x="3773435" y="607294"/>
                </a:cubicBezTo>
                <a:cubicBezTo>
                  <a:pt x="3729169" y="632427"/>
                  <a:pt x="3701766" y="571688"/>
                  <a:pt x="3727061" y="527705"/>
                </a:cubicBezTo>
                <a:cubicBezTo>
                  <a:pt x="3733385" y="515139"/>
                  <a:pt x="3750248" y="504667"/>
                  <a:pt x="3767112" y="498384"/>
                </a:cubicBezTo>
                <a:cubicBezTo>
                  <a:pt x="3781867" y="494195"/>
                  <a:pt x="3809270" y="490006"/>
                  <a:pt x="3838781" y="500478"/>
                </a:cubicBezTo>
                <a:cubicBezTo>
                  <a:pt x="3849320" y="483723"/>
                  <a:pt x="3864076" y="464873"/>
                  <a:pt x="3889371" y="460684"/>
                </a:cubicBezTo>
                <a:cubicBezTo>
                  <a:pt x="3939961" y="454401"/>
                  <a:pt x="3946285" y="490006"/>
                  <a:pt x="3969472" y="494195"/>
                </a:cubicBezTo>
                <a:cubicBezTo>
                  <a:pt x="3994767" y="500478"/>
                  <a:pt x="4017954" y="483723"/>
                  <a:pt x="4041141" y="500478"/>
                </a:cubicBezTo>
                <a:cubicBezTo>
                  <a:pt x="4106486" y="544461"/>
                  <a:pt x="4009522" y="617766"/>
                  <a:pt x="3986335" y="575877"/>
                </a:cubicBezTo>
                <a:cubicBezTo>
                  <a:pt x="3967364" y="540272"/>
                  <a:pt x="4011630" y="550744"/>
                  <a:pt x="4009522" y="546555"/>
                </a:cubicBezTo>
                <a:cubicBezTo>
                  <a:pt x="3998982" y="538178"/>
                  <a:pt x="3977903" y="533989"/>
                  <a:pt x="3971580" y="546555"/>
                </a:cubicBezTo>
                <a:cubicBezTo>
                  <a:pt x="3963148" y="569594"/>
                  <a:pt x="3971580" y="586349"/>
                  <a:pt x="3986335" y="592633"/>
                </a:cubicBezTo>
                <a:cubicBezTo>
                  <a:pt x="4034817" y="613577"/>
                  <a:pt x="4055896" y="571688"/>
                  <a:pt x="4074867" y="561216"/>
                </a:cubicBezTo>
                <a:cubicBezTo>
                  <a:pt x="4100162" y="548650"/>
                  <a:pt x="4150752" y="569594"/>
                  <a:pt x="4165508" y="577972"/>
                </a:cubicBezTo>
                <a:cubicBezTo>
                  <a:pt x="4213990" y="615671"/>
                  <a:pt x="4213990" y="686882"/>
                  <a:pt x="4207666" y="712015"/>
                </a:cubicBezTo>
                <a:cubicBezTo>
                  <a:pt x="4197127" y="747620"/>
                  <a:pt x="4161292" y="772753"/>
                  <a:pt x="4125457" y="774848"/>
                </a:cubicBezTo>
                <a:cubicBezTo>
                  <a:pt x="4102270" y="774848"/>
                  <a:pt x="4068544" y="760187"/>
                  <a:pt x="4060112" y="741337"/>
                </a:cubicBezTo>
                <a:cubicBezTo>
                  <a:pt x="4034817" y="682693"/>
                  <a:pt x="4110702" y="674315"/>
                  <a:pt x="4087515" y="718298"/>
                </a:cubicBezTo>
                <a:cubicBezTo>
                  <a:pt x="4104378" y="714109"/>
                  <a:pt x="4104378" y="686882"/>
                  <a:pt x="4091731" y="682693"/>
                </a:cubicBezTo>
                <a:cubicBezTo>
                  <a:pt x="4081191" y="678504"/>
                  <a:pt x="4058004" y="680598"/>
                  <a:pt x="4051680" y="691071"/>
                </a:cubicBezTo>
                <a:cubicBezTo>
                  <a:pt x="4043249" y="699448"/>
                  <a:pt x="4043249" y="728770"/>
                  <a:pt x="4049572" y="745526"/>
                </a:cubicBezTo>
                <a:cubicBezTo>
                  <a:pt x="4064328" y="781131"/>
                  <a:pt x="4121242" y="797886"/>
                  <a:pt x="4161292" y="781131"/>
                </a:cubicBezTo>
                <a:cubicBezTo>
                  <a:pt x="4285659" y="728770"/>
                  <a:pt x="4209774" y="563311"/>
                  <a:pt x="4247717" y="450212"/>
                </a:cubicBezTo>
                <a:close/>
                <a:moveTo>
                  <a:pt x="3467547" y="450212"/>
                </a:moveTo>
                <a:cubicBezTo>
                  <a:pt x="3467547" y="450212"/>
                  <a:pt x="3475978" y="542366"/>
                  <a:pt x="3480194" y="586349"/>
                </a:cubicBezTo>
                <a:cubicBezTo>
                  <a:pt x="3488626" y="680598"/>
                  <a:pt x="3497057" y="760187"/>
                  <a:pt x="3402201" y="806264"/>
                </a:cubicBezTo>
                <a:cubicBezTo>
                  <a:pt x="3328424" y="839775"/>
                  <a:pt x="3260971" y="835586"/>
                  <a:pt x="3191410" y="789509"/>
                </a:cubicBezTo>
                <a:cubicBezTo>
                  <a:pt x="3267295" y="789509"/>
                  <a:pt x="3271510" y="691071"/>
                  <a:pt x="3220920" y="659654"/>
                </a:cubicBezTo>
                <a:cubicBezTo>
                  <a:pt x="3201949" y="649182"/>
                  <a:pt x="3174546" y="644993"/>
                  <a:pt x="3157683" y="653371"/>
                </a:cubicBezTo>
                <a:cubicBezTo>
                  <a:pt x="3132388" y="632427"/>
                  <a:pt x="3079690" y="630332"/>
                  <a:pt x="3062827" y="657560"/>
                </a:cubicBezTo>
                <a:cubicBezTo>
                  <a:pt x="3048071" y="653371"/>
                  <a:pt x="3010129" y="659654"/>
                  <a:pt x="2995373" y="674315"/>
                </a:cubicBezTo>
                <a:cubicBezTo>
                  <a:pt x="2957431" y="714109"/>
                  <a:pt x="2967970" y="820925"/>
                  <a:pt x="3037532" y="787414"/>
                </a:cubicBezTo>
                <a:cubicBezTo>
                  <a:pt x="3058611" y="776942"/>
                  <a:pt x="3056503" y="766470"/>
                  <a:pt x="3060719" y="749714"/>
                </a:cubicBezTo>
                <a:cubicBezTo>
                  <a:pt x="3075474" y="779036"/>
                  <a:pt x="3092337" y="804170"/>
                  <a:pt x="3098661" y="812547"/>
                </a:cubicBezTo>
                <a:cubicBezTo>
                  <a:pt x="3121848" y="839775"/>
                  <a:pt x="3145035" y="852341"/>
                  <a:pt x="3180870" y="860719"/>
                </a:cubicBezTo>
                <a:cubicBezTo>
                  <a:pt x="3244107" y="875380"/>
                  <a:pt x="3366367" y="873286"/>
                  <a:pt x="3412741" y="839775"/>
                </a:cubicBezTo>
                <a:cubicBezTo>
                  <a:pt x="3343180" y="854436"/>
                  <a:pt x="3258863" y="867002"/>
                  <a:pt x="3182978" y="848152"/>
                </a:cubicBezTo>
                <a:cubicBezTo>
                  <a:pt x="3147143" y="841869"/>
                  <a:pt x="3117632" y="812547"/>
                  <a:pt x="3107093" y="799981"/>
                </a:cubicBezTo>
                <a:cubicBezTo>
                  <a:pt x="3098661" y="789509"/>
                  <a:pt x="3088122" y="768564"/>
                  <a:pt x="3079690" y="751809"/>
                </a:cubicBezTo>
                <a:cubicBezTo>
                  <a:pt x="3064935" y="726676"/>
                  <a:pt x="3045963" y="726676"/>
                  <a:pt x="3026992" y="730865"/>
                </a:cubicBezTo>
                <a:cubicBezTo>
                  <a:pt x="3041747" y="737148"/>
                  <a:pt x="3056503" y="747620"/>
                  <a:pt x="3045963" y="764375"/>
                </a:cubicBezTo>
                <a:cubicBezTo>
                  <a:pt x="3039640" y="774848"/>
                  <a:pt x="3024884" y="787414"/>
                  <a:pt x="3008021" y="781131"/>
                </a:cubicBezTo>
                <a:cubicBezTo>
                  <a:pt x="2982726" y="770659"/>
                  <a:pt x="2984834" y="732959"/>
                  <a:pt x="2991157" y="712015"/>
                </a:cubicBezTo>
                <a:cubicBezTo>
                  <a:pt x="3001697" y="674315"/>
                  <a:pt x="3041747" y="661749"/>
                  <a:pt x="3067042" y="670126"/>
                </a:cubicBezTo>
                <a:cubicBezTo>
                  <a:pt x="3090230" y="640804"/>
                  <a:pt x="3128172" y="642899"/>
                  <a:pt x="3153467" y="661749"/>
                </a:cubicBezTo>
                <a:cubicBezTo>
                  <a:pt x="3208273" y="653371"/>
                  <a:pt x="3254647" y="682693"/>
                  <a:pt x="3239892" y="743431"/>
                </a:cubicBezTo>
                <a:cubicBezTo>
                  <a:pt x="3229352" y="785320"/>
                  <a:pt x="3172438" y="789509"/>
                  <a:pt x="3174546" y="745526"/>
                </a:cubicBezTo>
                <a:cubicBezTo>
                  <a:pt x="3178762" y="737148"/>
                  <a:pt x="3191410" y="726676"/>
                  <a:pt x="3206165" y="722487"/>
                </a:cubicBezTo>
                <a:cubicBezTo>
                  <a:pt x="3140820" y="712015"/>
                  <a:pt x="3157683" y="779036"/>
                  <a:pt x="3187194" y="802075"/>
                </a:cubicBezTo>
                <a:cubicBezTo>
                  <a:pt x="3223028" y="829303"/>
                  <a:pt x="3290482" y="848152"/>
                  <a:pt x="3355827" y="835586"/>
                </a:cubicBezTo>
                <a:cubicBezTo>
                  <a:pt x="3385338" y="831397"/>
                  <a:pt x="3416957" y="816736"/>
                  <a:pt x="3446467" y="793697"/>
                </a:cubicBezTo>
                <a:cubicBezTo>
                  <a:pt x="3509705" y="743431"/>
                  <a:pt x="3505489" y="672221"/>
                  <a:pt x="3486518" y="554933"/>
                </a:cubicBezTo>
                <a:cubicBezTo>
                  <a:pt x="3492842" y="563311"/>
                  <a:pt x="3509705" y="615671"/>
                  <a:pt x="3509705" y="628238"/>
                </a:cubicBezTo>
                <a:cubicBezTo>
                  <a:pt x="3513921" y="653371"/>
                  <a:pt x="3532892" y="716204"/>
                  <a:pt x="3503381" y="774848"/>
                </a:cubicBezTo>
                <a:cubicBezTo>
                  <a:pt x="3486518" y="810453"/>
                  <a:pt x="3461223" y="833491"/>
                  <a:pt x="3427496" y="856530"/>
                </a:cubicBezTo>
                <a:cubicBezTo>
                  <a:pt x="3412741" y="867002"/>
                  <a:pt x="3368474" y="881663"/>
                  <a:pt x="3315777" y="890041"/>
                </a:cubicBezTo>
                <a:cubicBezTo>
                  <a:pt x="3199841" y="908891"/>
                  <a:pt x="3100769" y="887947"/>
                  <a:pt x="3016452" y="835586"/>
                </a:cubicBezTo>
                <a:cubicBezTo>
                  <a:pt x="2976402" y="810453"/>
                  <a:pt x="2932136" y="770659"/>
                  <a:pt x="2927920" y="722487"/>
                </a:cubicBezTo>
                <a:cubicBezTo>
                  <a:pt x="2925812" y="703637"/>
                  <a:pt x="2906841" y="688976"/>
                  <a:pt x="2892085" y="691071"/>
                </a:cubicBezTo>
                <a:cubicBezTo>
                  <a:pt x="2881546" y="691071"/>
                  <a:pt x="2868898" y="695259"/>
                  <a:pt x="2864682" y="709920"/>
                </a:cubicBezTo>
                <a:cubicBezTo>
                  <a:pt x="2858359" y="724581"/>
                  <a:pt x="2868898" y="741337"/>
                  <a:pt x="2868898" y="741337"/>
                </a:cubicBezTo>
                <a:cubicBezTo>
                  <a:pt x="2871006" y="703637"/>
                  <a:pt x="2892085" y="699448"/>
                  <a:pt x="2913165" y="714109"/>
                </a:cubicBezTo>
                <a:cubicBezTo>
                  <a:pt x="2921596" y="728770"/>
                  <a:pt x="2917380" y="753903"/>
                  <a:pt x="2917380" y="753903"/>
                </a:cubicBezTo>
                <a:cubicBezTo>
                  <a:pt x="2902625" y="791603"/>
                  <a:pt x="2847819" y="795792"/>
                  <a:pt x="2811985" y="766470"/>
                </a:cubicBezTo>
                <a:cubicBezTo>
                  <a:pt x="2780366" y="739242"/>
                  <a:pt x="2788797" y="701543"/>
                  <a:pt x="2803553" y="682693"/>
                </a:cubicBezTo>
                <a:cubicBezTo>
                  <a:pt x="2790905" y="672221"/>
                  <a:pt x="2776150" y="649182"/>
                  <a:pt x="2784582" y="619860"/>
                </a:cubicBezTo>
                <a:cubicBezTo>
                  <a:pt x="2788797" y="603105"/>
                  <a:pt x="2814092" y="588444"/>
                  <a:pt x="2837280" y="584255"/>
                </a:cubicBezTo>
                <a:cubicBezTo>
                  <a:pt x="2849927" y="533989"/>
                  <a:pt x="2896301" y="533989"/>
                  <a:pt x="2925812" y="544461"/>
                </a:cubicBezTo>
                <a:cubicBezTo>
                  <a:pt x="2921596" y="588444"/>
                  <a:pt x="2930028" y="624049"/>
                  <a:pt x="2972186" y="624049"/>
                </a:cubicBezTo>
                <a:cubicBezTo>
                  <a:pt x="3001697" y="624049"/>
                  <a:pt x="3020668" y="605199"/>
                  <a:pt x="3020668" y="580066"/>
                </a:cubicBezTo>
                <a:cubicBezTo>
                  <a:pt x="3022776" y="552839"/>
                  <a:pt x="2999589" y="544461"/>
                  <a:pt x="2986942" y="544461"/>
                </a:cubicBezTo>
                <a:cubicBezTo>
                  <a:pt x="2976402" y="544461"/>
                  <a:pt x="2970078" y="554933"/>
                  <a:pt x="2967970" y="559122"/>
                </a:cubicBezTo>
                <a:cubicBezTo>
                  <a:pt x="3010129" y="544461"/>
                  <a:pt x="3024884" y="588444"/>
                  <a:pt x="2993265" y="607294"/>
                </a:cubicBezTo>
                <a:cubicBezTo>
                  <a:pt x="2948999" y="632427"/>
                  <a:pt x="2921596" y="571688"/>
                  <a:pt x="2946891" y="527705"/>
                </a:cubicBezTo>
                <a:cubicBezTo>
                  <a:pt x="2953215" y="515139"/>
                  <a:pt x="2970078" y="504667"/>
                  <a:pt x="2986942" y="498384"/>
                </a:cubicBezTo>
                <a:cubicBezTo>
                  <a:pt x="3001697" y="494195"/>
                  <a:pt x="3029100" y="490006"/>
                  <a:pt x="3058611" y="500478"/>
                </a:cubicBezTo>
                <a:cubicBezTo>
                  <a:pt x="3069150" y="483723"/>
                  <a:pt x="3083906" y="464873"/>
                  <a:pt x="3109201" y="460684"/>
                </a:cubicBezTo>
                <a:cubicBezTo>
                  <a:pt x="3159791" y="454401"/>
                  <a:pt x="3166115" y="490006"/>
                  <a:pt x="3189302" y="494195"/>
                </a:cubicBezTo>
                <a:cubicBezTo>
                  <a:pt x="3214597" y="500478"/>
                  <a:pt x="3237784" y="483723"/>
                  <a:pt x="3260971" y="500478"/>
                </a:cubicBezTo>
                <a:cubicBezTo>
                  <a:pt x="3326316" y="544461"/>
                  <a:pt x="3229352" y="617766"/>
                  <a:pt x="3206165" y="575877"/>
                </a:cubicBezTo>
                <a:cubicBezTo>
                  <a:pt x="3187194" y="540272"/>
                  <a:pt x="3231460" y="550744"/>
                  <a:pt x="3229352" y="546555"/>
                </a:cubicBezTo>
                <a:cubicBezTo>
                  <a:pt x="3218812" y="538178"/>
                  <a:pt x="3197733" y="533989"/>
                  <a:pt x="3191410" y="546555"/>
                </a:cubicBezTo>
                <a:cubicBezTo>
                  <a:pt x="3182978" y="569594"/>
                  <a:pt x="3191410" y="586349"/>
                  <a:pt x="3206165" y="592633"/>
                </a:cubicBezTo>
                <a:cubicBezTo>
                  <a:pt x="3254647" y="613577"/>
                  <a:pt x="3275726" y="571688"/>
                  <a:pt x="3294697" y="561216"/>
                </a:cubicBezTo>
                <a:cubicBezTo>
                  <a:pt x="3319992" y="548650"/>
                  <a:pt x="3370582" y="569594"/>
                  <a:pt x="3385338" y="577972"/>
                </a:cubicBezTo>
                <a:cubicBezTo>
                  <a:pt x="3433820" y="615671"/>
                  <a:pt x="3433820" y="686882"/>
                  <a:pt x="3427496" y="712015"/>
                </a:cubicBezTo>
                <a:cubicBezTo>
                  <a:pt x="3416957" y="747620"/>
                  <a:pt x="3381122" y="772753"/>
                  <a:pt x="3345287" y="774848"/>
                </a:cubicBezTo>
                <a:cubicBezTo>
                  <a:pt x="3322100" y="774848"/>
                  <a:pt x="3288374" y="760187"/>
                  <a:pt x="3279942" y="741337"/>
                </a:cubicBezTo>
                <a:cubicBezTo>
                  <a:pt x="3254647" y="682693"/>
                  <a:pt x="3330532" y="674315"/>
                  <a:pt x="3307345" y="718298"/>
                </a:cubicBezTo>
                <a:cubicBezTo>
                  <a:pt x="3324208" y="714109"/>
                  <a:pt x="3324208" y="686882"/>
                  <a:pt x="3311561" y="682693"/>
                </a:cubicBezTo>
                <a:cubicBezTo>
                  <a:pt x="3301021" y="678504"/>
                  <a:pt x="3277834" y="680598"/>
                  <a:pt x="3271510" y="691071"/>
                </a:cubicBezTo>
                <a:cubicBezTo>
                  <a:pt x="3263079" y="699448"/>
                  <a:pt x="3263079" y="728770"/>
                  <a:pt x="3269402" y="745526"/>
                </a:cubicBezTo>
                <a:cubicBezTo>
                  <a:pt x="3284158" y="781131"/>
                  <a:pt x="3341072" y="797886"/>
                  <a:pt x="3381122" y="781131"/>
                </a:cubicBezTo>
                <a:cubicBezTo>
                  <a:pt x="3505489" y="728770"/>
                  <a:pt x="3429604" y="563311"/>
                  <a:pt x="3467547" y="450212"/>
                </a:cubicBezTo>
                <a:close/>
                <a:moveTo>
                  <a:pt x="4546629" y="0"/>
                </a:moveTo>
                <a:cubicBezTo>
                  <a:pt x="4546629" y="0"/>
                  <a:pt x="4555060" y="92155"/>
                  <a:pt x="4559276" y="136137"/>
                </a:cubicBezTo>
                <a:cubicBezTo>
                  <a:pt x="4567708" y="230386"/>
                  <a:pt x="4576139" y="309975"/>
                  <a:pt x="4481283" y="356052"/>
                </a:cubicBezTo>
                <a:cubicBezTo>
                  <a:pt x="4407506" y="389563"/>
                  <a:pt x="4340053" y="385374"/>
                  <a:pt x="4270492" y="339297"/>
                </a:cubicBezTo>
                <a:cubicBezTo>
                  <a:pt x="4346377" y="339297"/>
                  <a:pt x="4350592" y="240859"/>
                  <a:pt x="4300002" y="209442"/>
                </a:cubicBezTo>
                <a:cubicBezTo>
                  <a:pt x="4281031" y="198970"/>
                  <a:pt x="4253628" y="194781"/>
                  <a:pt x="4236765" y="203159"/>
                </a:cubicBezTo>
                <a:cubicBezTo>
                  <a:pt x="4211470" y="182215"/>
                  <a:pt x="4158772" y="180120"/>
                  <a:pt x="4141909" y="207348"/>
                </a:cubicBezTo>
                <a:cubicBezTo>
                  <a:pt x="4127153" y="203159"/>
                  <a:pt x="4089211" y="209442"/>
                  <a:pt x="4074455" y="224103"/>
                </a:cubicBezTo>
                <a:cubicBezTo>
                  <a:pt x="4036513" y="263897"/>
                  <a:pt x="4047052" y="370713"/>
                  <a:pt x="4116614" y="337202"/>
                </a:cubicBezTo>
                <a:cubicBezTo>
                  <a:pt x="4137693" y="326730"/>
                  <a:pt x="4135585" y="316258"/>
                  <a:pt x="4139801" y="299502"/>
                </a:cubicBezTo>
                <a:cubicBezTo>
                  <a:pt x="4154556" y="328824"/>
                  <a:pt x="4171419" y="353958"/>
                  <a:pt x="4177743" y="362335"/>
                </a:cubicBezTo>
                <a:cubicBezTo>
                  <a:pt x="4200930" y="389563"/>
                  <a:pt x="4224117" y="402129"/>
                  <a:pt x="4259952" y="410507"/>
                </a:cubicBezTo>
                <a:cubicBezTo>
                  <a:pt x="4323189" y="425168"/>
                  <a:pt x="4445449" y="423074"/>
                  <a:pt x="4491823" y="389563"/>
                </a:cubicBezTo>
                <a:cubicBezTo>
                  <a:pt x="4422262" y="404224"/>
                  <a:pt x="4337945" y="416790"/>
                  <a:pt x="4262060" y="397940"/>
                </a:cubicBezTo>
                <a:cubicBezTo>
                  <a:pt x="4226225" y="391657"/>
                  <a:pt x="4196714" y="362335"/>
                  <a:pt x="4186175" y="349769"/>
                </a:cubicBezTo>
                <a:cubicBezTo>
                  <a:pt x="4177743" y="339297"/>
                  <a:pt x="4167204" y="318352"/>
                  <a:pt x="4158772" y="301597"/>
                </a:cubicBezTo>
                <a:cubicBezTo>
                  <a:pt x="4144017" y="276464"/>
                  <a:pt x="4125045" y="276464"/>
                  <a:pt x="4106074" y="280653"/>
                </a:cubicBezTo>
                <a:cubicBezTo>
                  <a:pt x="4120829" y="286936"/>
                  <a:pt x="4135585" y="297408"/>
                  <a:pt x="4125045" y="314163"/>
                </a:cubicBezTo>
                <a:cubicBezTo>
                  <a:pt x="4118722" y="324636"/>
                  <a:pt x="4103966" y="337202"/>
                  <a:pt x="4087103" y="330919"/>
                </a:cubicBezTo>
                <a:cubicBezTo>
                  <a:pt x="4061808" y="320447"/>
                  <a:pt x="4063916" y="282747"/>
                  <a:pt x="4070239" y="261803"/>
                </a:cubicBezTo>
                <a:cubicBezTo>
                  <a:pt x="4080779" y="224103"/>
                  <a:pt x="4120829" y="211537"/>
                  <a:pt x="4146124" y="219914"/>
                </a:cubicBezTo>
                <a:cubicBezTo>
                  <a:pt x="4169312" y="190592"/>
                  <a:pt x="4207254" y="192687"/>
                  <a:pt x="4232549" y="211537"/>
                </a:cubicBezTo>
                <a:cubicBezTo>
                  <a:pt x="4287355" y="203159"/>
                  <a:pt x="4333729" y="232481"/>
                  <a:pt x="4318974" y="293219"/>
                </a:cubicBezTo>
                <a:cubicBezTo>
                  <a:pt x="4308434" y="335108"/>
                  <a:pt x="4251520" y="339297"/>
                  <a:pt x="4253628" y="295314"/>
                </a:cubicBezTo>
                <a:cubicBezTo>
                  <a:pt x="4257844" y="286936"/>
                  <a:pt x="4270492" y="276464"/>
                  <a:pt x="4285247" y="272275"/>
                </a:cubicBezTo>
                <a:cubicBezTo>
                  <a:pt x="4219902" y="261803"/>
                  <a:pt x="4236765" y="328824"/>
                  <a:pt x="4266276" y="351863"/>
                </a:cubicBezTo>
                <a:cubicBezTo>
                  <a:pt x="4302110" y="379091"/>
                  <a:pt x="4369564" y="397940"/>
                  <a:pt x="4434909" y="385374"/>
                </a:cubicBezTo>
                <a:cubicBezTo>
                  <a:pt x="4464420" y="381185"/>
                  <a:pt x="4496039" y="366524"/>
                  <a:pt x="4525549" y="343485"/>
                </a:cubicBezTo>
                <a:cubicBezTo>
                  <a:pt x="4588787" y="293219"/>
                  <a:pt x="4584571" y="222009"/>
                  <a:pt x="4565600" y="104721"/>
                </a:cubicBezTo>
                <a:cubicBezTo>
                  <a:pt x="4571924" y="113099"/>
                  <a:pt x="4588787" y="165459"/>
                  <a:pt x="4588787" y="178026"/>
                </a:cubicBezTo>
                <a:cubicBezTo>
                  <a:pt x="4593003" y="203159"/>
                  <a:pt x="4611974" y="265992"/>
                  <a:pt x="4582463" y="324636"/>
                </a:cubicBezTo>
                <a:cubicBezTo>
                  <a:pt x="4565600" y="360241"/>
                  <a:pt x="4540305" y="383279"/>
                  <a:pt x="4506578" y="406318"/>
                </a:cubicBezTo>
                <a:cubicBezTo>
                  <a:pt x="4491823" y="416790"/>
                  <a:pt x="4447556" y="431451"/>
                  <a:pt x="4394859" y="439829"/>
                </a:cubicBezTo>
                <a:cubicBezTo>
                  <a:pt x="4278923" y="458679"/>
                  <a:pt x="4179851" y="437735"/>
                  <a:pt x="4095534" y="385374"/>
                </a:cubicBezTo>
                <a:cubicBezTo>
                  <a:pt x="4055484" y="360241"/>
                  <a:pt x="4011218" y="320447"/>
                  <a:pt x="4007002" y="272275"/>
                </a:cubicBezTo>
                <a:cubicBezTo>
                  <a:pt x="4004894" y="253425"/>
                  <a:pt x="3985923" y="238764"/>
                  <a:pt x="3971167" y="240859"/>
                </a:cubicBezTo>
                <a:cubicBezTo>
                  <a:pt x="3960628" y="240859"/>
                  <a:pt x="3947980" y="245047"/>
                  <a:pt x="3943764" y="259708"/>
                </a:cubicBezTo>
                <a:cubicBezTo>
                  <a:pt x="3937441" y="274369"/>
                  <a:pt x="3947980" y="291125"/>
                  <a:pt x="3947980" y="291125"/>
                </a:cubicBezTo>
                <a:cubicBezTo>
                  <a:pt x="3950088" y="253425"/>
                  <a:pt x="3971167" y="249236"/>
                  <a:pt x="3992247" y="263897"/>
                </a:cubicBezTo>
                <a:cubicBezTo>
                  <a:pt x="4000678" y="278558"/>
                  <a:pt x="3996462" y="303691"/>
                  <a:pt x="3996462" y="303691"/>
                </a:cubicBezTo>
                <a:cubicBezTo>
                  <a:pt x="3981707" y="341391"/>
                  <a:pt x="3926901" y="345580"/>
                  <a:pt x="3891067" y="316258"/>
                </a:cubicBezTo>
                <a:cubicBezTo>
                  <a:pt x="3859448" y="289030"/>
                  <a:pt x="3867879" y="251331"/>
                  <a:pt x="3882635" y="232481"/>
                </a:cubicBezTo>
                <a:cubicBezTo>
                  <a:pt x="3869987" y="222009"/>
                  <a:pt x="3855232" y="198970"/>
                  <a:pt x="3863664" y="169648"/>
                </a:cubicBezTo>
                <a:cubicBezTo>
                  <a:pt x="3867879" y="152893"/>
                  <a:pt x="3893174" y="138232"/>
                  <a:pt x="3916362" y="134043"/>
                </a:cubicBezTo>
                <a:cubicBezTo>
                  <a:pt x="3929009" y="83777"/>
                  <a:pt x="3975383" y="83777"/>
                  <a:pt x="4004894" y="94249"/>
                </a:cubicBezTo>
                <a:cubicBezTo>
                  <a:pt x="4000678" y="138232"/>
                  <a:pt x="4009110" y="173837"/>
                  <a:pt x="4051268" y="173837"/>
                </a:cubicBezTo>
                <a:cubicBezTo>
                  <a:pt x="4080779" y="173837"/>
                  <a:pt x="4099750" y="154987"/>
                  <a:pt x="4099750" y="129854"/>
                </a:cubicBezTo>
                <a:cubicBezTo>
                  <a:pt x="4101858" y="102627"/>
                  <a:pt x="4078671" y="94249"/>
                  <a:pt x="4066024" y="94249"/>
                </a:cubicBezTo>
                <a:cubicBezTo>
                  <a:pt x="4055484" y="94249"/>
                  <a:pt x="4049160" y="104721"/>
                  <a:pt x="4047052" y="108910"/>
                </a:cubicBezTo>
                <a:cubicBezTo>
                  <a:pt x="4089211" y="94249"/>
                  <a:pt x="4103966" y="138232"/>
                  <a:pt x="4072347" y="157082"/>
                </a:cubicBezTo>
                <a:cubicBezTo>
                  <a:pt x="4028081" y="182215"/>
                  <a:pt x="4000678" y="121477"/>
                  <a:pt x="4025973" y="77494"/>
                </a:cubicBezTo>
                <a:cubicBezTo>
                  <a:pt x="4032297" y="64927"/>
                  <a:pt x="4049160" y="54455"/>
                  <a:pt x="4066024" y="48172"/>
                </a:cubicBezTo>
                <a:cubicBezTo>
                  <a:pt x="4080779" y="43983"/>
                  <a:pt x="4108182" y="39794"/>
                  <a:pt x="4137693" y="50266"/>
                </a:cubicBezTo>
                <a:cubicBezTo>
                  <a:pt x="4148232" y="33511"/>
                  <a:pt x="4162988" y="14661"/>
                  <a:pt x="4188283" y="10472"/>
                </a:cubicBezTo>
                <a:cubicBezTo>
                  <a:pt x="4238873" y="4189"/>
                  <a:pt x="4245197" y="39794"/>
                  <a:pt x="4268384" y="43983"/>
                </a:cubicBezTo>
                <a:cubicBezTo>
                  <a:pt x="4293679" y="50266"/>
                  <a:pt x="4316866" y="33511"/>
                  <a:pt x="4340053" y="50266"/>
                </a:cubicBezTo>
                <a:cubicBezTo>
                  <a:pt x="4405398" y="94249"/>
                  <a:pt x="4308434" y="167554"/>
                  <a:pt x="4285247" y="125665"/>
                </a:cubicBezTo>
                <a:cubicBezTo>
                  <a:pt x="4266276" y="90060"/>
                  <a:pt x="4310542" y="100532"/>
                  <a:pt x="4308434" y="96343"/>
                </a:cubicBezTo>
                <a:cubicBezTo>
                  <a:pt x="4297894" y="87966"/>
                  <a:pt x="4276815" y="83777"/>
                  <a:pt x="4270492" y="96343"/>
                </a:cubicBezTo>
                <a:cubicBezTo>
                  <a:pt x="4262060" y="119382"/>
                  <a:pt x="4270492" y="136137"/>
                  <a:pt x="4285247" y="142421"/>
                </a:cubicBezTo>
                <a:cubicBezTo>
                  <a:pt x="4333729" y="163365"/>
                  <a:pt x="4354808" y="121477"/>
                  <a:pt x="4373779" y="111004"/>
                </a:cubicBezTo>
                <a:cubicBezTo>
                  <a:pt x="4399074" y="98438"/>
                  <a:pt x="4449664" y="119382"/>
                  <a:pt x="4464420" y="127760"/>
                </a:cubicBezTo>
                <a:cubicBezTo>
                  <a:pt x="4512902" y="165459"/>
                  <a:pt x="4512902" y="236670"/>
                  <a:pt x="4506578" y="261803"/>
                </a:cubicBezTo>
                <a:cubicBezTo>
                  <a:pt x="4496039" y="297408"/>
                  <a:pt x="4460204" y="322541"/>
                  <a:pt x="4424369" y="324636"/>
                </a:cubicBezTo>
                <a:cubicBezTo>
                  <a:pt x="4401182" y="324636"/>
                  <a:pt x="4367456" y="309975"/>
                  <a:pt x="4359024" y="291125"/>
                </a:cubicBezTo>
                <a:cubicBezTo>
                  <a:pt x="4333729" y="232481"/>
                  <a:pt x="4409614" y="224103"/>
                  <a:pt x="4386427" y="268086"/>
                </a:cubicBezTo>
                <a:cubicBezTo>
                  <a:pt x="4403290" y="263897"/>
                  <a:pt x="4403290" y="236670"/>
                  <a:pt x="4390643" y="232481"/>
                </a:cubicBezTo>
                <a:cubicBezTo>
                  <a:pt x="4380103" y="228292"/>
                  <a:pt x="4356916" y="230386"/>
                  <a:pt x="4350592" y="240859"/>
                </a:cubicBezTo>
                <a:cubicBezTo>
                  <a:pt x="4342161" y="249236"/>
                  <a:pt x="4342161" y="278558"/>
                  <a:pt x="4348484" y="295314"/>
                </a:cubicBezTo>
                <a:cubicBezTo>
                  <a:pt x="4363240" y="330919"/>
                  <a:pt x="4420154" y="347674"/>
                  <a:pt x="4460204" y="330919"/>
                </a:cubicBezTo>
                <a:cubicBezTo>
                  <a:pt x="4584571" y="278558"/>
                  <a:pt x="4508686" y="113099"/>
                  <a:pt x="4546629" y="0"/>
                </a:cubicBezTo>
                <a:close/>
              </a:path>
            </a:pathLst>
          </a:custGeom>
          <a:noFill/>
          <a:ln w="6350" cap="flat">
            <a:solidFill>
              <a:schemeClr val="bg1">
                <a:alpha val="8000"/>
              </a:schemeClr>
            </a:solidFill>
            <a:miter/>
            <a:headEnd/>
            <a:tailEnd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任意多边形: 形状 182"/>
          <p:cNvSpPr txBox="1"/>
          <p:nvPr/>
        </p:nvSpPr>
        <p:spPr>
          <a:xfrm flipH="1">
            <a:off x="-594785" y="3668503"/>
            <a:ext cx="4963366" cy="3147913"/>
          </a:xfrm>
          <a:custGeom>
            <a:avLst/>
            <a:gdLst>
              <a:gd name="connsiteX0" fmla="*/ 1192817 w 4963366"/>
              <a:gd name="connsiteY0" fmla="*/ 2701272 h 3147913"/>
              <a:gd name="connsiteX1" fmla="*/ 1106392 w 4963366"/>
              <a:gd name="connsiteY1" fmla="*/ 3032191 h 3147913"/>
              <a:gd name="connsiteX2" fmla="*/ 994673 w 4963366"/>
              <a:gd name="connsiteY2" fmla="*/ 2996586 h 3147913"/>
              <a:gd name="connsiteX3" fmla="*/ 996781 w 4963366"/>
              <a:gd name="connsiteY3" fmla="*/ 2942131 h 3147913"/>
              <a:gd name="connsiteX4" fmla="*/ 1036831 w 4963366"/>
              <a:gd name="connsiteY4" fmla="*/ 2933753 h 3147913"/>
              <a:gd name="connsiteX5" fmla="*/ 1032615 w 4963366"/>
              <a:gd name="connsiteY5" fmla="*/ 2969359 h 3147913"/>
              <a:gd name="connsiteX6" fmla="*/ 1005212 w 4963366"/>
              <a:gd name="connsiteY6" fmla="*/ 2992397 h 3147913"/>
              <a:gd name="connsiteX7" fmla="*/ 1070558 w 4963366"/>
              <a:gd name="connsiteY7" fmla="*/ 3025908 h 3147913"/>
              <a:gd name="connsiteX8" fmla="*/ 1152766 w 4963366"/>
              <a:gd name="connsiteY8" fmla="*/ 2963075 h 3147913"/>
              <a:gd name="connsiteX9" fmla="*/ 1110608 w 4963366"/>
              <a:gd name="connsiteY9" fmla="*/ 2829032 h 3147913"/>
              <a:gd name="connsiteX10" fmla="*/ 1019968 w 4963366"/>
              <a:gd name="connsiteY10" fmla="*/ 2812277 h 3147913"/>
              <a:gd name="connsiteX11" fmla="*/ 931435 w 4963366"/>
              <a:gd name="connsiteY11" fmla="*/ 2843693 h 3147913"/>
              <a:gd name="connsiteX12" fmla="*/ 916680 w 4963366"/>
              <a:gd name="connsiteY12" fmla="*/ 2797616 h 3147913"/>
              <a:gd name="connsiteX13" fmla="*/ 954622 w 4963366"/>
              <a:gd name="connsiteY13" fmla="*/ 2797616 h 3147913"/>
              <a:gd name="connsiteX14" fmla="*/ 931435 w 4963366"/>
              <a:gd name="connsiteY14" fmla="*/ 2826938 h 3147913"/>
              <a:gd name="connsiteX15" fmla="*/ 986241 w 4963366"/>
              <a:gd name="connsiteY15" fmla="*/ 2751538 h 3147913"/>
              <a:gd name="connsiteX16" fmla="*/ 914572 w 4963366"/>
              <a:gd name="connsiteY16" fmla="*/ 2745255 h 3147913"/>
              <a:gd name="connsiteX17" fmla="*/ 834471 w 4963366"/>
              <a:gd name="connsiteY17" fmla="*/ 2711744 h 3147913"/>
              <a:gd name="connsiteX18" fmla="*/ 783881 w 4963366"/>
              <a:gd name="connsiteY18" fmla="*/ 2751538 h 3147913"/>
              <a:gd name="connsiteX19" fmla="*/ 712212 w 4963366"/>
              <a:gd name="connsiteY19" fmla="*/ 2749444 h 3147913"/>
              <a:gd name="connsiteX20" fmla="*/ 672161 w 4963366"/>
              <a:gd name="connsiteY20" fmla="*/ 2778766 h 3147913"/>
              <a:gd name="connsiteX21" fmla="*/ 718536 w 4963366"/>
              <a:gd name="connsiteY21" fmla="*/ 2858354 h 3147913"/>
              <a:gd name="connsiteX22" fmla="*/ 693241 w 4963366"/>
              <a:gd name="connsiteY22" fmla="*/ 2810182 h 3147913"/>
              <a:gd name="connsiteX23" fmla="*/ 712212 w 4963366"/>
              <a:gd name="connsiteY23" fmla="*/ 2795521 h 3147913"/>
              <a:gd name="connsiteX24" fmla="*/ 745938 w 4963366"/>
              <a:gd name="connsiteY24" fmla="*/ 2831127 h 3147913"/>
              <a:gd name="connsiteX25" fmla="*/ 697456 w 4963366"/>
              <a:gd name="connsiteY25" fmla="*/ 2875109 h 3147913"/>
              <a:gd name="connsiteX26" fmla="*/ 651082 w 4963366"/>
              <a:gd name="connsiteY26" fmla="*/ 2795521 h 3147913"/>
              <a:gd name="connsiteX27" fmla="*/ 562550 w 4963366"/>
              <a:gd name="connsiteY27" fmla="*/ 2835315 h 3147913"/>
              <a:gd name="connsiteX28" fmla="*/ 509852 w 4963366"/>
              <a:gd name="connsiteY28" fmla="*/ 2870921 h 3147913"/>
              <a:gd name="connsiteX29" fmla="*/ 528823 w 4963366"/>
              <a:gd name="connsiteY29" fmla="*/ 2933753 h 3147913"/>
              <a:gd name="connsiteX30" fmla="*/ 537255 w 4963366"/>
              <a:gd name="connsiteY30" fmla="*/ 3017530 h 3147913"/>
              <a:gd name="connsiteX31" fmla="*/ 642651 w 4963366"/>
              <a:gd name="connsiteY31" fmla="*/ 3004964 h 3147913"/>
              <a:gd name="connsiteX32" fmla="*/ 638435 w 4963366"/>
              <a:gd name="connsiteY32" fmla="*/ 2965170 h 3147913"/>
              <a:gd name="connsiteX33" fmla="*/ 594168 w 4963366"/>
              <a:gd name="connsiteY33" fmla="*/ 2992397 h 3147913"/>
              <a:gd name="connsiteX34" fmla="*/ 589953 w 4963366"/>
              <a:gd name="connsiteY34" fmla="*/ 2960981 h 3147913"/>
              <a:gd name="connsiteX35" fmla="*/ 617356 w 4963366"/>
              <a:gd name="connsiteY35" fmla="*/ 2942131 h 3147913"/>
              <a:gd name="connsiteX36" fmla="*/ 653190 w 4963366"/>
              <a:gd name="connsiteY36" fmla="*/ 2973547 h 3147913"/>
              <a:gd name="connsiteX37" fmla="*/ 741723 w 4963366"/>
              <a:gd name="connsiteY37" fmla="*/ 3086646 h 3147913"/>
              <a:gd name="connsiteX38" fmla="*/ 1041047 w 4963366"/>
              <a:gd name="connsiteY38" fmla="*/ 3141101 h 3147913"/>
              <a:gd name="connsiteX39" fmla="*/ 1152766 w 4963366"/>
              <a:gd name="connsiteY39" fmla="*/ 3107591 h 3147913"/>
              <a:gd name="connsiteX40" fmla="*/ 1228651 w 4963366"/>
              <a:gd name="connsiteY40" fmla="*/ 3025908 h 3147913"/>
              <a:gd name="connsiteX41" fmla="*/ 1234975 w 4963366"/>
              <a:gd name="connsiteY41" fmla="*/ 2879298 h 3147913"/>
              <a:gd name="connsiteX42" fmla="*/ 1211788 w 4963366"/>
              <a:gd name="connsiteY42" fmla="*/ 2805993 h 3147913"/>
              <a:gd name="connsiteX43" fmla="*/ 1171738 w 4963366"/>
              <a:gd name="connsiteY43" fmla="*/ 3044758 h 3147913"/>
              <a:gd name="connsiteX44" fmla="*/ 1081097 w 4963366"/>
              <a:gd name="connsiteY44" fmla="*/ 3086646 h 3147913"/>
              <a:gd name="connsiteX45" fmla="*/ 912464 w 4963366"/>
              <a:gd name="connsiteY45" fmla="*/ 3053136 h 3147913"/>
              <a:gd name="connsiteX46" fmla="*/ 931435 w 4963366"/>
              <a:gd name="connsiteY46" fmla="*/ 2973547 h 3147913"/>
              <a:gd name="connsiteX47" fmla="*/ 899816 w 4963366"/>
              <a:gd name="connsiteY47" fmla="*/ 2996586 h 3147913"/>
              <a:gd name="connsiteX48" fmla="*/ 965162 w 4963366"/>
              <a:gd name="connsiteY48" fmla="*/ 2994492 h 3147913"/>
              <a:gd name="connsiteX49" fmla="*/ 878737 w 4963366"/>
              <a:gd name="connsiteY49" fmla="*/ 2912809 h 3147913"/>
              <a:gd name="connsiteX50" fmla="*/ 792313 w 4963366"/>
              <a:gd name="connsiteY50" fmla="*/ 2921187 h 3147913"/>
              <a:gd name="connsiteX51" fmla="*/ 716428 w 4963366"/>
              <a:gd name="connsiteY51" fmla="*/ 2963075 h 3147913"/>
              <a:gd name="connsiteX52" fmla="*/ 733291 w 4963366"/>
              <a:gd name="connsiteY52" fmla="*/ 3032191 h 3147913"/>
              <a:gd name="connsiteX53" fmla="*/ 771233 w 4963366"/>
              <a:gd name="connsiteY53" fmla="*/ 3015436 h 3147913"/>
              <a:gd name="connsiteX54" fmla="*/ 752262 w 4963366"/>
              <a:gd name="connsiteY54" fmla="*/ 2981925 h 3147913"/>
              <a:gd name="connsiteX55" fmla="*/ 804960 w 4963366"/>
              <a:gd name="connsiteY55" fmla="*/ 3002869 h 3147913"/>
              <a:gd name="connsiteX56" fmla="*/ 832363 w 4963366"/>
              <a:gd name="connsiteY56" fmla="*/ 3051041 h 3147913"/>
              <a:gd name="connsiteX57" fmla="*/ 908248 w 4963366"/>
              <a:gd name="connsiteY57" fmla="*/ 3099213 h 3147913"/>
              <a:gd name="connsiteX58" fmla="*/ 1138011 w 4963366"/>
              <a:gd name="connsiteY58" fmla="*/ 3090835 h 3147913"/>
              <a:gd name="connsiteX59" fmla="*/ 906140 w 4963366"/>
              <a:gd name="connsiteY59" fmla="*/ 3111779 h 3147913"/>
              <a:gd name="connsiteX60" fmla="*/ 823931 w 4963366"/>
              <a:gd name="connsiteY60" fmla="*/ 3063608 h 3147913"/>
              <a:gd name="connsiteX61" fmla="*/ 785989 w 4963366"/>
              <a:gd name="connsiteY61" fmla="*/ 3000775 h 3147913"/>
              <a:gd name="connsiteX62" fmla="*/ 762802 w 4963366"/>
              <a:gd name="connsiteY62" fmla="*/ 3038475 h 3147913"/>
              <a:gd name="connsiteX63" fmla="*/ 720643 w 4963366"/>
              <a:gd name="connsiteY63" fmla="*/ 2925376 h 3147913"/>
              <a:gd name="connsiteX64" fmla="*/ 788097 w 4963366"/>
              <a:gd name="connsiteY64" fmla="*/ 2908620 h 3147913"/>
              <a:gd name="connsiteX65" fmla="*/ 882953 w 4963366"/>
              <a:gd name="connsiteY65" fmla="*/ 2904431 h 3147913"/>
              <a:gd name="connsiteX66" fmla="*/ 946191 w 4963366"/>
              <a:gd name="connsiteY66" fmla="*/ 2910715 h 3147913"/>
              <a:gd name="connsiteX67" fmla="*/ 916680 w 4963366"/>
              <a:gd name="connsiteY67" fmla="*/ 3040569 h 3147913"/>
              <a:gd name="connsiteX68" fmla="*/ 1127471 w 4963366"/>
              <a:gd name="connsiteY68" fmla="*/ 3057324 h 3147913"/>
              <a:gd name="connsiteX69" fmla="*/ 1205464 w 4963366"/>
              <a:gd name="connsiteY69" fmla="*/ 2837410 h 3147913"/>
              <a:gd name="connsiteX70" fmla="*/ 1192817 w 4963366"/>
              <a:gd name="connsiteY70" fmla="*/ 2701272 h 3147913"/>
              <a:gd name="connsiteX71" fmla="*/ 1972987 w 4963366"/>
              <a:gd name="connsiteY71" fmla="*/ 2701272 h 3147913"/>
              <a:gd name="connsiteX72" fmla="*/ 1886562 w 4963366"/>
              <a:gd name="connsiteY72" fmla="*/ 3032191 h 3147913"/>
              <a:gd name="connsiteX73" fmla="*/ 1774843 w 4963366"/>
              <a:gd name="connsiteY73" fmla="*/ 2996586 h 3147913"/>
              <a:gd name="connsiteX74" fmla="*/ 1776951 w 4963366"/>
              <a:gd name="connsiteY74" fmla="*/ 2942131 h 3147913"/>
              <a:gd name="connsiteX75" fmla="*/ 1817001 w 4963366"/>
              <a:gd name="connsiteY75" fmla="*/ 2933753 h 3147913"/>
              <a:gd name="connsiteX76" fmla="*/ 1812785 w 4963366"/>
              <a:gd name="connsiteY76" fmla="*/ 2969359 h 3147913"/>
              <a:gd name="connsiteX77" fmla="*/ 1785382 w 4963366"/>
              <a:gd name="connsiteY77" fmla="*/ 2992397 h 3147913"/>
              <a:gd name="connsiteX78" fmla="*/ 1850728 w 4963366"/>
              <a:gd name="connsiteY78" fmla="*/ 3025908 h 3147913"/>
              <a:gd name="connsiteX79" fmla="*/ 1932936 w 4963366"/>
              <a:gd name="connsiteY79" fmla="*/ 2963075 h 3147913"/>
              <a:gd name="connsiteX80" fmla="*/ 1890778 w 4963366"/>
              <a:gd name="connsiteY80" fmla="*/ 2829032 h 3147913"/>
              <a:gd name="connsiteX81" fmla="*/ 1800138 w 4963366"/>
              <a:gd name="connsiteY81" fmla="*/ 2812277 h 3147913"/>
              <a:gd name="connsiteX82" fmla="*/ 1711605 w 4963366"/>
              <a:gd name="connsiteY82" fmla="*/ 2843693 h 3147913"/>
              <a:gd name="connsiteX83" fmla="*/ 1696850 w 4963366"/>
              <a:gd name="connsiteY83" fmla="*/ 2797616 h 3147913"/>
              <a:gd name="connsiteX84" fmla="*/ 1734792 w 4963366"/>
              <a:gd name="connsiteY84" fmla="*/ 2797616 h 3147913"/>
              <a:gd name="connsiteX85" fmla="*/ 1711605 w 4963366"/>
              <a:gd name="connsiteY85" fmla="*/ 2826938 h 3147913"/>
              <a:gd name="connsiteX86" fmla="*/ 1766411 w 4963366"/>
              <a:gd name="connsiteY86" fmla="*/ 2751538 h 3147913"/>
              <a:gd name="connsiteX87" fmla="*/ 1694742 w 4963366"/>
              <a:gd name="connsiteY87" fmla="*/ 2745255 h 3147913"/>
              <a:gd name="connsiteX88" fmla="*/ 1614641 w 4963366"/>
              <a:gd name="connsiteY88" fmla="*/ 2711744 h 3147913"/>
              <a:gd name="connsiteX89" fmla="*/ 1564051 w 4963366"/>
              <a:gd name="connsiteY89" fmla="*/ 2751538 h 3147913"/>
              <a:gd name="connsiteX90" fmla="*/ 1492382 w 4963366"/>
              <a:gd name="connsiteY90" fmla="*/ 2749444 h 3147913"/>
              <a:gd name="connsiteX91" fmla="*/ 1452331 w 4963366"/>
              <a:gd name="connsiteY91" fmla="*/ 2778766 h 3147913"/>
              <a:gd name="connsiteX92" fmla="*/ 1498706 w 4963366"/>
              <a:gd name="connsiteY92" fmla="*/ 2858354 h 3147913"/>
              <a:gd name="connsiteX93" fmla="*/ 1473411 w 4963366"/>
              <a:gd name="connsiteY93" fmla="*/ 2810182 h 3147913"/>
              <a:gd name="connsiteX94" fmla="*/ 1492382 w 4963366"/>
              <a:gd name="connsiteY94" fmla="*/ 2795521 h 3147913"/>
              <a:gd name="connsiteX95" fmla="*/ 1526108 w 4963366"/>
              <a:gd name="connsiteY95" fmla="*/ 2831127 h 3147913"/>
              <a:gd name="connsiteX96" fmla="*/ 1477626 w 4963366"/>
              <a:gd name="connsiteY96" fmla="*/ 2875109 h 3147913"/>
              <a:gd name="connsiteX97" fmla="*/ 1431252 w 4963366"/>
              <a:gd name="connsiteY97" fmla="*/ 2795521 h 3147913"/>
              <a:gd name="connsiteX98" fmla="*/ 1342720 w 4963366"/>
              <a:gd name="connsiteY98" fmla="*/ 2835315 h 3147913"/>
              <a:gd name="connsiteX99" fmla="*/ 1290022 w 4963366"/>
              <a:gd name="connsiteY99" fmla="*/ 2870921 h 3147913"/>
              <a:gd name="connsiteX100" fmla="*/ 1308993 w 4963366"/>
              <a:gd name="connsiteY100" fmla="*/ 2933753 h 3147913"/>
              <a:gd name="connsiteX101" fmla="*/ 1317425 w 4963366"/>
              <a:gd name="connsiteY101" fmla="*/ 3017530 h 3147913"/>
              <a:gd name="connsiteX102" fmla="*/ 1422821 w 4963366"/>
              <a:gd name="connsiteY102" fmla="*/ 3004964 h 3147913"/>
              <a:gd name="connsiteX103" fmla="*/ 1418605 w 4963366"/>
              <a:gd name="connsiteY103" fmla="*/ 2965170 h 3147913"/>
              <a:gd name="connsiteX104" fmla="*/ 1374338 w 4963366"/>
              <a:gd name="connsiteY104" fmla="*/ 2992397 h 3147913"/>
              <a:gd name="connsiteX105" fmla="*/ 1370123 w 4963366"/>
              <a:gd name="connsiteY105" fmla="*/ 2960981 h 3147913"/>
              <a:gd name="connsiteX106" fmla="*/ 1397526 w 4963366"/>
              <a:gd name="connsiteY106" fmla="*/ 2942131 h 3147913"/>
              <a:gd name="connsiteX107" fmla="*/ 1433360 w 4963366"/>
              <a:gd name="connsiteY107" fmla="*/ 2973547 h 3147913"/>
              <a:gd name="connsiteX108" fmla="*/ 1521893 w 4963366"/>
              <a:gd name="connsiteY108" fmla="*/ 3086646 h 3147913"/>
              <a:gd name="connsiteX109" fmla="*/ 1821217 w 4963366"/>
              <a:gd name="connsiteY109" fmla="*/ 3141101 h 3147913"/>
              <a:gd name="connsiteX110" fmla="*/ 1932936 w 4963366"/>
              <a:gd name="connsiteY110" fmla="*/ 3107591 h 3147913"/>
              <a:gd name="connsiteX111" fmla="*/ 2008821 w 4963366"/>
              <a:gd name="connsiteY111" fmla="*/ 3025908 h 3147913"/>
              <a:gd name="connsiteX112" fmla="*/ 2015145 w 4963366"/>
              <a:gd name="connsiteY112" fmla="*/ 2879298 h 3147913"/>
              <a:gd name="connsiteX113" fmla="*/ 1991958 w 4963366"/>
              <a:gd name="connsiteY113" fmla="*/ 2805993 h 3147913"/>
              <a:gd name="connsiteX114" fmla="*/ 1951908 w 4963366"/>
              <a:gd name="connsiteY114" fmla="*/ 3044758 h 3147913"/>
              <a:gd name="connsiteX115" fmla="*/ 1861267 w 4963366"/>
              <a:gd name="connsiteY115" fmla="*/ 3086646 h 3147913"/>
              <a:gd name="connsiteX116" fmla="*/ 1692634 w 4963366"/>
              <a:gd name="connsiteY116" fmla="*/ 3053136 h 3147913"/>
              <a:gd name="connsiteX117" fmla="*/ 1711605 w 4963366"/>
              <a:gd name="connsiteY117" fmla="*/ 2973547 h 3147913"/>
              <a:gd name="connsiteX118" fmla="*/ 1679986 w 4963366"/>
              <a:gd name="connsiteY118" fmla="*/ 2996586 h 3147913"/>
              <a:gd name="connsiteX119" fmla="*/ 1745332 w 4963366"/>
              <a:gd name="connsiteY119" fmla="*/ 2994492 h 3147913"/>
              <a:gd name="connsiteX120" fmla="*/ 1658907 w 4963366"/>
              <a:gd name="connsiteY120" fmla="*/ 2912809 h 3147913"/>
              <a:gd name="connsiteX121" fmla="*/ 1572483 w 4963366"/>
              <a:gd name="connsiteY121" fmla="*/ 2921187 h 3147913"/>
              <a:gd name="connsiteX122" fmla="*/ 1496598 w 4963366"/>
              <a:gd name="connsiteY122" fmla="*/ 2963075 h 3147913"/>
              <a:gd name="connsiteX123" fmla="*/ 1513461 w 4963366"/>
              <a:gd name="connsiteY123" fmla="*/ 3032191 h 3147913"/>
              <a:gd name="connsiteX124" fmla="*/ 1551403 w 4963366"/>
              <a:gd name="connsiteY124" fmla="*/ 3015436 h 3147913"/>
              <a:gd name="connsiteX125" fmla="*/ 1532432 w 4963366"/>
              <a:gd name="connsiteY125" fmla="*/ 2981925 h 3147913"/>
              <a:gd name="connsiteX126" fmla="*/ 1585130 w 4963366"/>
              <a:gd name="connsiteY126" fmla="*/ 3002869 h 3147913"/>
              <a:gd name="connsiteX127" fmla="*/ 1612533 w 4963366"/>
              <a:gd name="connsiteY127" fmla="*/ 3051041 h 3147913"/>
              <a:gd name="connsiteX128" fmla="*/ 1688418 w 4963366"/>
              <a:gd name="connsiteY128" fmla="*/ 3099213 h 3147913"/>
              <a:gd name="connsiteX129" fmla="*/ 1918181 w 4963366"/>
              <a:gd name="connsiteY129" fmla="*/ 3090835 h 3147913"/>
              <a:gd name="connsiteX130" fmla="*/ 1686310 w 4963366"/>
              <a:gd name="connsiteY130" fmla="*/ 3111779 h 3147913"/>
              <a:gd name="connsiteX131" fmla="*/ 1604101 w 4963366"/>
              <a:gd name="connsiteY131" fmla="*/ 3063608 h 3147913"/>
              <a:gd name="connsiteX132" fmla="*/ 1566159 w 4963366"/>
              <a:gd name="connsiteY132" fmla="*/ 3000775 h 3147913"/>
              <a:gd name="connsiteX133" fmla="*/ 1542972 w 4963366"/>
              <a:gd name="connsiteY133" fmla="*/ 3038475 h 3147913"/>
              <a:gd name="connsiteX134" fmla="*/ 1500813 w 4963366"/>
              <a:gd name="connsiteY134" fmla="*/ 2925376 h 3147913"/>
              <a:gd name="connsiteX135" fmla="*/ 1568267 w 4963366"/>
              <a:gd name="connsiteY135" fmla="*/ 2908620 h 3147913"/>
              <a:gd name="connsiteX136" fmla="*/ 1663123 w 4963366"/>
              <a:gd name="connsiteY136" fmla="*/ 2904431 h 3147913"/>
              <a:gd name="connsiteX137" fmla="*/ 1726361 w 4963366"/>
              <a:gd name="connsiteY137" fmla="*/ 2910715 h 3147913"/>
              <a:gd name="connsiteX138" fmla="*/ 1696850 w 4963366"/>
              <a:gd name="connsiteY138" fmla="*/ 3040569 h 3147913"/>
              <a:gd name="connsiteX139" fmla="*/ 1907641 w 4963366"/>
              <a:gd name="connsiteY139" fmla="*/ 3057324 h 3147913"/>
              <a:gd name="connsiteX140" fmla="*/ 1985634 w 4963366"/>
              <a:gd name="connsiteY140" fmla="*/ 2837410 h 3147913"/>
              <a:gd name="connsiteX141" fmla="*/ 1972987 w 4963366"/>
              <a:gd name="connsiteY141" fmla="*/ 2701272 h 3147913"/>
              <a:gd name="connsiteX142" fmla="*/ 2753154 w 4963366"/>
              <a:gd name="connsiteY142" fmla="*/ 2701272 h 3147913"/>
              <a:gd name="connsiteX143" fmla="*/ 2666730 w 4963366"/>
              <a:gd name="connsiteY143" fmla="*/ 3032191 h 3147913"/>
              <a:gd name="connsiteX144" fmla="*/ 2555010 w 4963366"/>
              <a:gd name="connsiteY144" fmla="*/ 2996586 h 3147913"/>
              <a:gd name="connsiteX145" fmla="*/ 2557118 w 4963366"/>
              <a:gd name="connsiteY145" fmla="*/ 2942131 h 3147913"/>
              <a:gd name="connsiteX146" fmla="*/ 2597168 w 4963366"/>
              <a:gd name="connsiteY146" fmla="*/ 2933753 h 3147913"/>
              <a:gd name="connsiteX147" fmla="*/ 2592953 w 4963366"/>
              <a:gd name="connsiteY147" fmla="*/ 2969359 h 3147913"/>
              <a:gd name="connsiteX148" fmla="*/ 2565549 w 4963366"/>
              <a:gd name="connsiteY148" fmla="*/ 2992397 h 3147913"/>
              <a:gd name="connsiteX149" fmla="*/ 2630895 w 4963366"/>
              <a:gd name="connsiteY149" fmla="*/ 3025908 h 3147913"/>
              <a:gd name="connsiteX150" fmla="*/ 2713104 w 4963366"/>
              <a:gd name="connsiteY150" fmla="*/ 2963075 h 3147913"/>
              <a:gd name="connsiteX151" fmla="*/ 2670945 w 4963366"/>
              <a:gd name="connsiteY151" fmla="*/ 2829032 h 3147913"/>
              <a:gd name="connsiteX152" fmla="*/ 2580305 w 4963366"/>
              <a:gd name="connsiteY152" fmla="*/ 2812277 h 3147913"/>
              <a:gd name="connsiteX153" fmla="*/ 2491772 w 4963366"/>
              <a:gd name="connsiteY153" fmla="*/ 2843693 h 3147913"/>
              <a:gd name="connsiteX154" fmla="*/ 2477019 w 4963366"/>
              <a:gd name="connsiteY154" fmla="*/ 2797616 h 3147913"/>
              <a:gd name="connsiteX155" fmla="*/ 2514960 w 4963366"/>
              <a:gd name="connsiteY155" fmla="*/ 2797616 h 3147913"/>
              <a:gd name="connsiteX156" fmla="*/ 2491772 w 4963366"/>
              <a:gd name="connsiteY156" fmla="*/ 2826938 h 3147913"/>
              <a:gd name="connsiteX157" fmla="*/ 2546578 w 4963366"/>
              <a:gd name="connsiteY157" fmla="*/ 2751538 h 3147913"/>
              <a:gd name="connsiteX158" fmla="*/ 2474911 w 4963366"/>
              <a:gd name="connsiteY158" fmla="*/ 2745255 h 3147913"/>
              <a:gd name="connsiteX159" fmla="*/ 2394810 w 4963366"/>
              <a:gd name="connsiteY159" fmla="*/ 2711744 h 3147913"/>
              <a:gd name="connsiteX160" fmla="*/ 2344220 w 4963366"/>
              <a:gd name="connsiteY160" fmla="*/ 2751538 h 3147913"/>
              <a:gd name="connsiteX161" fmla="*/ 2272551 w 4963366"/>
              <a:gd name="connsiteY161" fmla="*/ 2749444 h 3147913"/>
              <a:gd name="connsiteX162" fmla="*/ 2232501 w 4963366"/>
              <a:gd name="connsiteY162" fmla="*/ 2778766 h 3147913"/>
              <a:gd name="connsiteX163" fmla="*/ 2278875 w 4963366"/>
              <a:gd name="connsiteY163" fmla="*/ 2858354 h 3147913"/>
              <a:gd name="connsiteX164" fmla="*/ 2253581 w 4963366"/>
              <a:gd name="connsiteY164" fmla="*/ 2810182 h 3147913"/>
              <a:gd name="connsiteX165" fmla="*/ 2272551 w 4963366"/>
              <a:gd name="connsiteY165" fmla="*/ 2795521 h 3147913"/>
              <a:gd name="connsiteX166" fmla="*/ 2306278 w 4963366"/>
              <a:gd name="connsiteY166" fmla="*/ 2831127 h 3147913"/>
              <a:gd name="connsiteX167" fmla="*/ 2257796 w 4963366"/>
              <a:gd name="connsiteY167" fmla="*/ 2875109 h 3147913"/>
              <a:gd name="connsiteX168" fmla="*/ 2211422 w 4963366"/>
              <a:gd name="connsiteY168" fmla="*/ 2795521 h 3147913"/>
              <a:gd name="connsiteX169" fmla="*/ 2122890 w 4963366"/>
              <a:gd name="connsiteY169" fmla="*/ 2835315 h 3147913"/>
              <a:gd name="connsiteX170" fmla="*/ 2070192 w 4963366"/>
              <a:gd name="connsiteY170" fmla="*/ 2870921 h 3147913"/>
              <a:gd name="connsiteX171" fmla="*/ 2089163 w 4963366"/>
              <a:gd name="connsiteY171" fmla="*/ 2933753 h 3147913"/>
              <a:gd name="connsiteX172" fmla="*/ 2097595 w 4963366"/>
              <a:gd name="connsiteY172" fmla="*/ 3017530 h 3147913"/>
              <a:gd name="connsiteX173" fmla="*/ 2202991 w 4963366"/>
              <a:gd name="connsiteY173" fmla="*/ 3004964 h 3147913"/>
              <a:gd name="connsiteX174" fmla="*/ 2198775 w 4963366"/>
              <a:gd name="connsiteY174" fmla="*/ 2965170 h 3147913"/>
              <a:gd name="connsiteX175" fmla="*/ 2154508 w 4963366"/>
              <a:gd name="connsiteY175" fmla="*/ 2992397 h 3147913"/>
              <a:gd name="connsiteX176" fmla="*/ 2150293 w 4963366"/>
              <a:gd name="connsiteY176" fmla="*/ 2960981 h 3147913"/>
              <a:gd name="connsiteX177" fmla="*/ 2177696 w 4963366"/>
              <a:gd name="connsiteY177" fmla="*/ 2942131 h 3147913"/>
              <a:gd name="connsiteX178" fmla="*/ 2213530 w 4963366"/>
              <a:gd name="connsiteY178" fmla="*/ 2973547 h 3147913"/>
              <a:gd name="connsiteX179" fmla="*/ 2302062 w 4963366"/>
              <a:gd name="connsiteY179" fmla="*/ 3086646 h 3147913"/>
              <a:gd name="connsiteX180" fmla="*/ 2601384 w 4963366"/>
              <a:gd name="connsiteY180" fmla="*/ 3141101 h 3147913"/>
              <a:gd name="connsiteX181" fmla="*/ 2713104 w 4963366"/>
              <a:gd name="connsiteY181" fmla="*/ 3107591 h 3147913"/>
              <a:gd name="connsiteX182" fmla="*/ 2788989 w 4963366"/>
              <a:gd name="connsiteY182" fmla="*/ 3025908 h 3147913"/>
              <a:gd name="connsiteX183" fmla="*/ 2795312 w 4963366"/>
              <a:gd name="connsiteY183" fmla="*/ 2879298 h 3147913"/>
              <a:gd name="connsiteX184" fmla="*/ 2772125 w 4963366"/>
              <a:gd name="connsiteY184" fmla="*/ 2805993 h 3147913"/>
              <a:gd name="connsiteX185" fmla="*/ 2732075 w 4963366"/>
              <a:gd name="connsiteY185" fmla="*/ 3044758 h 3147913"/>
              <a:gd name="connsiteX186" fmla="*/ 2641435 w 4963366"/>
              <a:gd name="connsiteY186" fmla="*/ 3086646 h 3147913"/>
              <a:gd name="connsiteX187" fmla="*/ 2472803 w 4963366"/>
              <a:gd name="connsiteY187" fmla="*/ 3053136 h 3147913"/>
              <a:gd name="connsiteX188" fmla="*/ 2491772 w 4963366"/>
              <a:gd name="connsiteY188" fmla="*/ 2973547 h 3147913"/>
              <a:gd name="connsiteX189" fmla="*/ 2460156 w 4963366"/>
              <a:gd name="connsiteY189" fmla="*/ 2996586 h 3147913"/>
              <a:gd name="connsiteX190" fmla="*/ 2525499 w 4963366"/>
              <a:gd name="connsiteY190" fmla="*/ 2994492 h 3147913"/>
              <a:gd name="connsiteX191" fmla="*/ 2439076 w 4963366"/>
              <a:gd name="connsiteY191" fmla="*/ 2912809 h 3147913"/>
              <a:gd name="connsiteX192" fmla="*/ 2352652 w 4963366"/>
              <a:gd name="connsiteY192" fmla="*/ 2921187 h 3147913"/>
              <a:gd name="connsiteX193" fmla="*/ 2276767 w 4963366"/>
              <a:gd name="connsiteY193" fmla="*/ 2963075 h 3147913"/>
              <a:gd name="connsiteX194" fmla="*/ 2293631 w 4963366"/>
              <a:gd name="connsiteY194" fmla="*/ 3032191 h 3147913"/>
              <a:gd name="connsiteX195" fmla="*/ 2331573 w 4963366"/>
              <a:gd name="connsiteY195" fmla="*/ 3015436 h 3147913"/>
              <a:gd name="connsiteX196" fmla="*/ 2312602 w 4963366"/>
              <a:gd name="connsiteY196" fmla="*/ 2981925 h 3147913"/>
              <a:gd name="connsiteX197" fmla="*/ 2365299 w 4963366"/>
              <a:gd name="connsiteY197" fmla="*/ 3002869 h 3147913"/>
              <a:gd name="connsiteX198" fmla="*/ 2392702 w 4963366"/>
              <a:gd name="connsiteY198" fmla="*/ 3051041 h 3147913"/>
              <a:gd name="connsiteX199" fmla="*/ 2468587 w 4963366"/>
              <a:gd name="connsiteY199" fmla="*/ 3099213 h 3147913"/>
              <a:gd name="connsiteX200" fmla="*/ 2698348 w 4963366"/>
              <a:gd name="connsiteY200" fmla="*/ 3090835 h 3147913"/>
              <a:gd name="connsiteX201" fmla="*/ 2466479 w 4963366"/>
              <a:gd name="connsiteY201" fmla="*/ 3111779 h 3147913"/>
              <a:gd name="connsiteX202" fmla="*/ 2384271 w 4963366"/>
              <a:gd name="connsiteY202" fmla="*/ 3063608 h 3147913"/>
              <a:gd name="connsiteX203" fmla="*/ 2346328 w 4963366"/>
              <a:gd name="connsiteY203" fmla="*/ 3000775 h 3147913"/>
              <a:gd name="connsiteX204" fmla="*/ 2323141 w 4963366"/>
              <a:gd name="connsiteY204" fmla="*/ 3038475 h 3147913"/>
              <a:gd name="connsiteX205" fmla="*/ 2280983 w 4963366"/>
              <a:gd name="connsiteY205" fmla="*/ 2925376 h 3147913"/>
              <a:gd name="connsiteX206" fmla="*/ 2348436 w 4963366"/>
              <a:gd name="connsiteY206" fmla="*/ 2908620 h 3147913"/>
              <a:gd name="connsiteX207" fmla="*/ 2443292 w 4963366"/>
              <a:gd name="connsiteY207" fmla="*/ 2904431 h 3147913"/>
              <a:gd name="connsiteX208" fmla="*/ 2506528 w 4963366"/>
              <a:gd name="connsiteY208" fmla="*/ 2910715 h 3147913"/>
              <a:gd name="connsiteX209" fmla="*/ 2477019 w 4963366"/>
              <a:gd name="connsiteY209" fmla="*/ 3040569 h 3147913"/>
              <a:gd name="connsiteX210" fmla="*/ 2687809 w 4963366"/>
              <a:gd name="connsiteY210" fmla="*/ 3057324 h 3147913"/>
              <a:gd name="connsiteX211" fmla="*/ 2765801 w 4963366"/>
              <a:gd name="connsiteY211" fmla="*/ 2837410 h 3147913"/>
              <a:gd name="connsiteX212" fmla="*/ 2753154 w 4963366"/>
              <a:gd name="connsiteY212" fmla="*/ 2701272 h 3147913"/>
              <a:gd name="connsiteX213" fmla="*/ 3533325 w 4963366"/>
              <a:gd name="connsiteY213" fmla="*/ 2701272 h 3147913"/>
              <a:gd name="connsiteX214" fmla="*/ 3446900 w 4963366"/>
              <a:gd name="connsiteY214" fmla="*/ 3032191 h 3147913"/>
              <a:gd name="connsiteX215" fmla="*/ 3335180 w 4963366"/>
              <a:gd name="connsiteY215" fmla="*/ 2996586 h 3147913"/>
              <a:gd name="connsiteX216" fmla="*/ 3337288 w 4963366"/>
              <a:gd name="connsiteY216" fmla="*/ 2942131 h 3147913"/>
              <a:gd name="connsiteX217" fmla="*/ 3377339 w 4963366"/>
              <a:gd name="connsiteY217" fmla="*/ 2933753 h 3147913"/>
              <a:gd name="connsiteX218" fmla="*/ 3373123 w 4963366"/>
              <a:gd name="connsiteY218" fmla="*/ 2969359 h 3147913"/>
              <a:gd name="connsiteX219" fmla="*/ 3345720 w 4963366"/>
              <a:gd name="connsiteY219" fmla="*/ 2992397 h 3147913"/>
              <a:gd name="connsiteX220" fmla="*/ 3411065 w 4963366"/>
              <a:gd name="connsiteY220" fmla="*/ 3025908 h 3147913"/>
              <a:gd name="connsiteX221" fmla="*/ 3493274 w 4963366"/>
              <a:gd name="connsiteY221" fmla="*/ 2963075 h 3147913"/>
              <a:gd name="connsiteX222" fmla="*/ 3451116 w 4963366"/>
              <a:gd name="connsiteY222" fmla="*/ 2829032 h 3147913"/>
              <a:gd name="connsiteX223" fmla="*/ 3360475 w 4963366"/>
              <a:gd name="connsiteY223" fmla="*/ 2812277 h 3147913"/>
              <a:gd name="connsiteX224" fmla="*/ 3271943 w 4963366"/>
              <a:gd name="connsiteY224" fmla="*/ 2843693 h 3147913"/>
              <a:gd name="connsiteX225" fmla="*/ 3257187 w 4963366"/>
              <a:gd name="connsiteY225" fmla="*/ 2797616 h 3147913"/>
              <a:gd name="connsiteX226" fmla="*/ 3295129 w 4963366"/>
              <a:gd name="connsiteY226" fmla="*/ 2797616 h 3147913"/>
              <a:gd name="connsiteX227" fmla="*/ 3271943 w 4963366"/>
              <a:gd name="connsiteY227" fmla="*/ 2826938 h 3147913"/>
              <a:gd name="connsiteX228" fmla="*/ 3326749 w 4963366"/>
              <a:gd name="connsiteY228" fmla="*/ 2751538 h 3147913"/>
              <a:gd name="connsiteX229" fmla="*/ 3255079 w 4963366"/>
              <a:gd name="connsiteY229" fmla="*/ 2745255 h 3147913"/>
              <a:gd name="connsiteX230" fmla="*/ 3174978 w 4963366"/>
              <a:gd name="connsiteY230" fmla="*/ 2711744 h 3147913"/>
              <a:gd name="connsiteX231" fmla="*/ 3124388 w 4963366"/>
              <a:gd name="connsiteY231" fmla="*/ 2751538 h 3147913"/>
              <a:gd name="connsiteX232" fmla="*/ 3052719 w 4963366"/>
              <a:gd name="connsiteY232" fmla="*/ 2749444 h 3147913"/>
              <a:gd name="connsiteX233" fmla="*/ 3012669 w 4963366"/>
              <a:gd name="connsiteY233" fmla="*/ 2778766 h 3147913"/>
              <a:gd name="connsiteX234" fmla="*/ 3059043 w 4963366"/>
              <a:gd name="connsiteY234" fmla="*/ 2858354 h 3147913"/>
              <a:gd name="connsiteX235" fmla="*/ 3033748 w 4963366"/>
              <a:gd name="connsiteY235" fmla="*/ 2810182 h 3147913"/>
              <a:gd name="connsiteX236" fmla="*/ 3052719 w 4963366"/>
              <a:gd name="connsiteY236" fmla="*/ 2795521 h 3147913"/>
              <a:gd name="connsiteX237" fmla="*/ 3086446 w 4963366"/>
              <a:gd name="connsiteY237" fmla="*/ 2831127 h 3147913"/>
              <a:gd name="connsiteX238" fmla="*/ 3037963 w 4963366"/>
              <a:gd name="connsiteY238" fmla="*/ 2875109 h 3147913"/>
              <a:gd name="connsiteX239" fmla="*/ 2991589 w 4963366"/>
              <a:gd name="connsiteY239" fmla="*/ 2795521 h 3147913"/>
              <a:gd name="connsiteX240" fmla="*/ 2903057 w 4963366"/>
              <a:gd name="connsiteY240" fmla="*/ 2835315 h 3147913"/>
              <a:gd name="connsiteX241" fmla="*/ 2850359 w 4963366"/>
              <a:gd name="connsiteY241" fmla="*/ 2870921 h 3147913"/>
              <a:gd name="connsiteX242" fmla="*/ 2869330 w 4963366"/>
              <a:gd name="connsiteY242" fmla="*/ 2933753 h 3147913"/>
              <a:gd name="connsiteX243" fmla="*/ 2877762 w 4963366"/>
              <a:gd name="connsiteY243" fmla="*/ 3017530 h 3147913"/>
              <a:gd name="connsiteX244" fmla="*/ 2983157 w 4963366"/>
              <a:gd name="connsiteY244" fmla="*/ 3004964 h 3147913"/>
              <a:gd name="connsiteX245" fmla="*/ 2978942 w 4963366"/>
              <a:gd name="connsiteY245" fmla="*/ 2965170 h 3147913"/>
              <a:gd name="connsiteX246" fmla="*/ 2934675 w 4963366"/>
              <a:gd name="connsiteY246" fmla="*/ 2992397 h 3147913"/>
              <a:gd name="connsiteX247" fmla="*/ 2930460 w 4963366"/>
              <a:gd name="connsiteY247" fmla="*/ 2960981 h 3147913"/>
              <a:gd name="connsiteX248" fmla="*/ 2957863 w 4963366"/>
              <a:gd name="connsiteY248" fmla="*/ 2942131 h 3147913"/>
              <a:gd name="connsiteX249" fmla="*/ 2993697 w 4963366"/>
              <a:gd name="connsiteY249" fmla="*/ 2973547 h 3147913"/>
              <a:gd name="connsiteX250" fmla="*/ 3082230 w 4963366"/>
              <a:gd name="connsiteY250" fmla="*/ 3086646 h 3147913"/>
              <a:gd name="connsiteX251" fmla="*/ 3381555 w 4963366"/>
              <a:gd name="connsiteY251" fmla="*/ 3141101 h 3147913"/>
              <a:gd name="connsiteX252" fmla="*/ 3493274 w 4963366"/>
              <a:gd name="connsiteY252" fmla="*/ 3107591 h 3147913"/>
              <a:gd name="connsiteX253" fmla="*/ 3569160 w 4963366"/>
              <a:gd name="connsiteY253" fmla="*/ 3025908 h 3147913"/>
              <a:gd name="connsiteX254" fmla="*/ 3575483 w 4963366"/>
              <a:gd name="connsiteY254" fmla="*/ 2879298 h 3147913"/>
              <a:gd name="connsiteX255" fmla="*/ 3552296 w 4963366"/>
              <a:gd name="connsiteY255" fmla="*/ 2805993 h 3147913"/>
              <a:gd name="connsiteX256" fmla="*/ 3512246 w 4963366"/>
              <a:gd name="connsiteY256" fmla="*/ 3044758 h 3147913"/>
              <a:gd name="connsiteX257" fmla="*/ 3421605 w 4963366"/>
              <a:gd name="connsiteY257" fmla="*/ 3086646 h 3147913"/>
              <a:gd name="connsiteX258" fmla="*/ 3252971 w 4963366"/>
              <a:gd name="connsiteY258" fmla="*/ 3053136 h 3147913"/>
              <a:gd name="connsiteX259" fmla="*/ 3271943 w 4963366"/>
              <a:gd name="connsiteY259" fmla="*/ 2973547 h 3147913"/>
              <a:gd name="connsiteX260" fmla="*/ 3240323 w 4963366"/>
              <a:gd name="connsiteY260" fmla="*/ 2996586 h 3147913"/>
              <a:gd name="connsiteX261" fmla="*/ 3305669 w 4963366"/>
              <a:gd name="connsiteY261" fmla="*/ 2994492 h 3147913"/>
              <a:gd name="connsiteX262" fmla="*/ 3219244 w 4963366"/>
              <a:gd name="connsiteY262" fmla="*/ 2912809 h 3147913"/>
              <a:gd name="connsiteX263" fmla="*/ 3132820 w 4963366"/>
              <a:gd name="connsiteY263" fmla="*/ 2921187 h 3147913"/>
              <a:gd name="connsiteX264" fmla="*/ 3056934 w 4963366"/>
              <a:gd name="connsiteY264" fmla="*/ 2963075 h 3147913"/>
              <a:gd name="connsiteX265" fmla="*/ 3073798 w 4963366"/>
              <a:gd name="connsiteY265" fmla="*/ 3032191 h 3147913"/>
              <a:gd name="connsiteX266" fmla="*/ 3111740 w 4963366"/>
              <a:gd name="connsiteY266" fmla="*/ 3015436 h 3147913"/>
              <a:gd name="connsiteX267" fmla="*/ 3092769 w 4963366"/>
              <a:gd name="connsiteY267" fmla="*/ 2981925 h 3147913"/>
              <a:gd name="connsiteX268" fmla="*/ 3145468 w 4963366"/>
              <a:gd name="connsiteY268" fmla="*/ 3002869 h 3147913"/>
              <a:gd name="connsiteX269" fmla="*/ 3172870 w 4963366"/>
              <a:gd name="connsiteY269" fmla="*/ 3051041 h 3147913"/>
              <a:gd name="connsiteX270" fmla="*/ 3248755 w 4963366"/>
              <a:gd name="connsiteY270" fmla="*/ 3099213 h 3147913"/>
              <a:gd name="connsiteX271" fmla="*/ 3478519 w 4963366"/>
              <a:gd name="connsiteY271" fmla="*/ 3090835 h 3147913"/>
              <a:gd name="connsiteX272" fmla="*/ 3246647 w 4963366"/>
              <a:gd name="connsiteY272" fmla="*/ 3111779 h 3147913"/>
              <a:gd name="connsiteX273" fmla="*/ 3164439 w 4963366"/>
              <a:gd name="connsiteY273" fmla="*/ 3063608 h 3147913"/>
              <a:gd name="connsiteX274" fmla="*/ 3126496 w 4963366"/>
              <a:gd name="connsiteY274" fmla="*/ 3000775 h 3147913"/>
              <a:gd name="connsiteX275" fmla="*/ 3103309 w 4963366"/>
              <a:gd name="connsiteY275" fmla="*/ 3038475 h 3147913"/>
              <a:gd name="connsiteX276" fmla="*/ 3061150 w 4963366"/>
              <a:gd name="connsiteY276" fmla="*/ 2925376 h 3147913"/>
              <a:gd name="connsiteX277" fmla="*/ 3128604 w 4963366"/>
              <a:gd name="connsiteY277" fmla="*/ 2908620 h 3147913"/>
              <a:gd name="connsiteX278" fmla="*/ 3223460 w 4963366"/>
              <a:gd name="connsiteY278" fmla="*/ 2904431 h 3147913"/>
              <a:gd name="connsiteX279" fmla="*/ 3286698 w 4963366"/>
              <a:gd name="connsiteY279" fmla="*/ 2910715 h 3147913"/>
              <a:gd name="connsiteX280" fmla="*/ 3257187 w 4963366"/>
              <a:gd name="connsiteY280" fmla="*/ 3040569 h 3147913"/>
              <a:gd name="connsiteX281" fmla="*/ 3467979 w 4963366"/>
              <a:gd name="connsiteY281" fmla="*/ 3057324 h 3147913"/>
              <a:gd name="connsiteX282" fmla="*/ 3545972 w 4963366"/>
              <a:gd name="connsiteY282" fmla="*/ 2837410 h 3147913"/>
              <a:gd name="connsiteX283" fmla="*/ 3533325 w 4963366"/>
              <a:gd name="connsiteY283" fmla="*/ 2701272 h 3147913"/>
              <a:gd name="connsiteX284" fmla="*/ 4313495 w 4963366"/>
              <a:gd name="connsiteY284" fmla="*/ 2701272 h 3147913"/>
              <a:gd name="connsiteX285" fmla="*/ 4227070 w 4963366"/>
              <a:gd name="connsiteY285" fmla="*/ 3032191 h 3147913"/>
              <a:gd name="connsiteX286" fmla="*/ 4115351 w 4963366"/>
              <a:gd name="connsiteY286" fmla="*/ 2996586 h 3147913"/>
              <a:gd name="connsiteX287" fmla="*/ 4117458 w 4963366"/>
              <a:gd name="connsiteY287" fmla="*/ 2942131 h 3147913"/>
              <a:gd name="connsiteX288" fmla="*/ 4157509 w 4963366"/>
              <a:gd name="connsiteY288" fmla="*/ 2933753 h 3147913"/>
              <a:gd name="connsiteX289" fmla="*/ 4153293 w 4963366"/>
              <a:gd name="connsiteY289" fmla="*/ 2969359 h 3147913"/>
              <a:gd name="connsiteX290" fmla="*/ 4125890 w 4963366"/>
              <a:gd name="connsiteY290" fmla="*/ 2992397 h 3147913"/>
              <a:gd name="connsiteX291" fmla="*/ 4191235 w 4963366"/>
              <a:gd name="connsiteY291" fmla="*/ 3025908 h 3147913"/>
              <a:gd name="connsiteX292" fmla="*/ 4273444 w 4963366"/>
              <a:gd name="connsiteY292" fmla="*/ 2963075 h 3147913"/>
              <a:gd name="connsiteX293" fmla="*/ 4231286 w 4963366"/>
              <a:gd name="connsiteY293" fmla="*/ 2829032 h 3147913"/>
              <a:gd name="connsiteX294" fmla="*/ 4140646 w 4963366"/>
              <a:gd name="connsiteY294" fmla="*/ 2812277 h 3147913"/>
              <a:gd name="connsiteX295" fmla="*/ 4052113 w 4963366"/>
              <a:gd name="connsiteY295" fmla="*/ 2843693 h 3147913"/>
              <a:gd name="connsiteX296" fmla="*/ 4037358 w 4963366"/>
              <a:gd name="connsiteY296" fmla="*/ 2797616 h 3147913"/>
              <a:gd name="connsiteX297" fmla="*/ 4075300 w 4963366"/>
              <a:gd name="connsiteY297" fmla="*/ 2797616 h 3147913"/>
              <a:gd name="connsiteX298" fmla="*/ 4052113 w 4963366"/>
              <a:gd name="connsiteY298" fmla="*/ 2826938 h 3147913"/>
              <a:gd name="connsiteX299" fmla="*/ 4106919 w 4963366"/>
              <a:gd name="connsiteY299" fmla="*/ 2751538 h 3147913"/>
              <a:gd name="connsiteX300" fmla="*/ 4035250 w 4963366"/>
              <a:gd name="connsiteY300" fmla="*/ 2745255 h 3147913"/>
              <a:gd name="connsiteX301" fmla="*/ 3955149 w 4963366"/>
              <a:gd name="connsiteY301" fmla="*/ 2711744 h 3147913"/>
              <a:gd name="connsiteX302" fmla="*/ 3904559 w 4963366"/>
              <a:gd name="connsiteY302" fmla="*/ 2751538 h 3147913"/>
              <a:gd name="connsiteX303" fmla="*/ 3832890 w 4963366"/>
              <a:gd name="connsiteY303" fmla="*/ 2749444 h 3147913"/>
              <a:gd name="connsiteX304" fmla="*/ 3792839 w 4963366"/>
              <a:gd name="connsiteY304" fmla="*/ 2778766 h 3147913"/>
              <a:gd name="connsiteX305" fmla="*/ 3839213 w 4963366"/>
              <a:gd name="connsiteY305" fmla="*/ 2858354 h 3147913"/>
              <a:gd name="connsiteX306" fmla="*/ 3813918 w 4963366"/>
              <a:gd name="connsiteY306" fmla="*/ 2810182 h 3147913"/>
              <a:gd name="connsiteX307" fmla="*/ 3832890 w 4963366"/>
              <a:gd name="connsiteY307" fmla="*/ 2795521 h 3147913"/>
              <a:gd name="connsiteX308" fmla="*/ 3866617 w 4963366"/>
              <a:gd name="connsiteY308" fmla="*/ 2831127 h 3147913"/>
              <a:gd name="connsiteX309" fmla="*/ 3818134 w 4963366"/>
              <a:gd name="connsiteY309" fmla="*/ 2875109 h 3147913"/>
              <a:gd name="connsiteX310" fmla="*/ 3771760 w 4963366"/>
              <a:gd name="connsiteY310" fmla="*/ 2795521 h 3147913"/>
              <a:gd name="connsiteX311" fmla="*/ 3683228 w 4963366"/>
              <a:gd name="connsiteY311" fmla="*/ 2835315 h 3147913"/>
              <a:gd name="connsiteX312" fmla="*/ 3630530 w 4963366"/>
              <a:gd name="connsiteY312" fmla="*/ 2870921 h 3147913"/>
              <a:gd name="connsiteX313" fmla="*/ 3649501 w 4963366"/>
              <a:gd name="connsiteY313" fmla="*/ 2933753 h 3147913"/>
              <a:gd name="connsiteX314" fmla="*/ 3657933 w 4963366"/>
              <a:gd name="connsiteY314" fmla="*/ 3017530 h 3147913"/>
              <a:gd name="connsiteX315" fmla="*/ 3763328 w 4963366"/>
              <a:gd name="connsiteY315" fmla="*/ 3004964 h 3147913"/>
              <a:gd name="connsiteX316" fmla="*/ 3759113 w 4963366"/>
              <a:gd name="connsiteY316" fmla="*/ 2965170 h 3147913"/>
              <a:gd name="connsiteX317" fmla="*/ 3714847 w 4963366"/>
              <a:gd name="connsiteY317" fmla="*/ 2992397 h 3147913"/>
              <a:gd name="connsiteX318" fmla="*/ 3710631 w 4963366"/>
              <a:gd name="connsiteY318" fmla="*/ 2960981 h 3147913"/>
              <a:gd name="connsiteX319" fmla="*/ 3738034 w 4963366"/>
              <a:gd name="connsiteY319" fmla="*/ 2942131 h 3147913"/>
              <a:gd name="connsiteX320" fmla="*/ 3773868 w 4963366"/>
              <a:gd name="connsiteY320" fmla="*/ 2973547 h 3147913"/>
              <a:gd name="connsiteX321" fmla="*/ 3862401 w 4963366"/>
              <a:gd name="connsiteY321" fmla="*/ 3086646 h 3147913"/>
              <a:gd name="connsiteX322" fmla="*/ 4161725 w 4963366"/>
              <a:gd name="connsiteY322" fmla="*/ 3141101 h 3147913"/>
              <a:gd name="connsiteX323" fmla="*/ 4273444 w 4963366"/>
              <a:gd name="connsiteY323" fmla="*/ 3107591 h 3147913"/>
              <a:gd name="connsiteX324" fmla="*/ 4349329 w 4963366"/>
              <a:gd name="connsiteY324" fmla="*/ 3025908 h 3147913"/>
              <a:gd name="connsiteX325" fmla="*/ 4355653 w 4963366"/>
              <a:gd name="connsiteY325" fmla="*/ 2879298 h 3147913"/>
              <a:gd name="connsiteX326" fmla="*/ 4332466 w 4963366"/>
              <a:gd name="connsiteY326" fmla="*/ 2805993 h 3147913"/>
              <a:gd name="connsiteX327" fmla="*/ 4292415 w 4963366"/>
              <a:gd name="connsiteY327" fmla="*/ 3044758 h 3147913"/>
              <a:gd name="connsiteX328" fmla="*/ 4201775 w 4963366"/>
              <a:gd name="connsiteY328" fmla="*/ 3086646 h 3147913"/>
              <a:gd name="connsiteX329" fmla="*/ 4033142 w 4963366"/>
              <a:gd name="connsiteY329" fmla="*/ 3053136 h 3147913"/>
              <a:gd name="connsiteX330" fmla="*/ 4052113 w 4963366"/>
              <a:gd name="connsiteY330" fmla="*/ 2973547 h 3147913"/>
              <a:gd name="connsiteX331" fmla="*/ 4020494 w 4963366"/>
              <a:gd name="connsiteY331" fmla="*/ 2996586 h 3147913"/>
              <a:gd name="connsiteX332" fmla="*/ 4085840 w 4963366"/>
              <a:gd name="connsiteY332" fmla="*/ 2994492 h 3147913"/>
              <a:gd name="connsiteX333" fmla="*/ 3999415 w 4963366"/>
              <a:gd name="connsiteY333" fmla="*/ 2912809 h 3147913"/>
              <a:gd name="connsiteX334" fmla="*/ 3912991 w 4963366"/>
              <a:gd name="connsiteY334" fmla="*/ 2921187 h 3147913"/>
              <a:gd name="connsiteX335" fmla="*/ 3837106 w 4963366"/>
              <a:gd name="connsiteY335" fmla="*/ 2963075 h 3147913"/>
              <a:gd name="connsiteX336" fmla="*/ 3853969 w 4963366"/>
              <a:gd name="connsiteY336" fmla="*/ 3032191 h 3147913"/>
              <a:gd name="connsiteX337" fmla="*/ 3891911 w 4963366"/>
              <a:gd name="connsiteY337" fmla="*/ 3015436 h 3147913"/>
              <a:gd name="connsiteX338" fmla="*/ 3872940 w 4963366"/>
              <a:gd name="connsiteY338" fmla="*/ 2981925 h 3147913"/>
              <a:gd name="connsiteX339" fmla="*/ 3925638 w 4963366"/>
              <a:gd name="connsiteY339" fmla="*/ 3002869 h 3147913"/>
              <a:gd name="connsiteX340" fmla="*/ 3953041 w 4963366"/>
              <a:gd name="connsiteY340" fmla="*/ 3051041 h 3147913"/>
              <a:gd name="connsiteX341" fmla="*/ 4028926 w 4963366"/>
              <a:gd name="connsiteY341" fmla="*/ 3099213 h 3147913"/>
              <a:gd name="connsiteX342" fmla="*/ 4258689 w 4963366"/>
              <a:gd name="connsiteY342" fmla="*/ 3090835 h 3147913"/>
              <a:gd name="connsiteX343" fmla="*/ 4026818 w 4963366"/>
              <a:gd name="connsiteY343" fmla="*/ 3111779 h 3147913"/>
              <a:gd name="connsiteX344" fmla="*/ 3944609 w 4963366"/>
              <a:gd name="connsiteY344" fmla="*/ 3063608 h 3147913"/>
              <a:gd name="connsiteX345" fmla="*/ 3906667 w 4963366"/>
              <a:gd name="connsiteY345" fmla="*/ 3000775 h 3147913"/>
              <a:gd name="connsiteX346" fmla="*/ 3883480 w 4963366"/>
              <a:gd name="connsiteY346" fmla="*/ 3038475 h 3147913"/>
              <a:gd name="connsiteX347" fmla="*/ 3841321 w 4963366"/>
              <a:gd name="connsiteY347" fmla="*/ 2925376 h 3147913"/>
              <a:gd name="connsiteX348" fmla="*/ 3908775 w 4963366"/>
              <a:gd name="connsiteY348" fmla="*/ 2908620 h 3147913"/>
              <a:gd name="connsiteX349" fmla="*/ 4003631 w 4963366"/>
              <a:gd name="connsiteY349" fmla="*/ 2904431 h 3147913"/>
              <a:gd name="connsiteX350" fmla="*/ 4066869 w 4963366"/>
              <a:gd name="connsiteY350" fmla="*/ 2910715 h 3147913"/>
              <a:gd name="connsiteX351" fmla="*/ 4037358 w 4963366"/>
              <a:gd name="connsiteY351" fmla="*/ 3040569 h 3147913"/>
              <a:gd name="connsiteX352" fmla="*/ 4248149 w 4963366"/>
              <a:gd name="connsiteY352" fmla="*/ 3057324 h 3147913"/>
              <a:gd name="connsiteX353" fmla="*/ 4326142 w 4963366"/>
              <a:gd name="connsiteY353" fmla="*/ 2837410 h 3147913"/>
              <a:gd name="connsiteX354" fmla="*/ 4313495 w 4963366"/>
              <a:gd name="connsiteY354" fmla="*/ 2701272 h 3147913"/>
              <a:gd name="connsiteX355" fmla="*/ 685446 w 4963366"/>
              <a:gd name="connsiteY355" fmla="*/ 2287751 h 3147913"/>
              <a:gd name="connsiteX356" fmla="*/ 599021 w 4963366"/>
              <a:gd name="connsiteY356" fmla="*/ 2618670 h 3147913"/>
              <a:gd name="connsiteX357" fmla="*/ 487302 w 4963366"/>
              <a:gd name="connsiteY357" fmla="*/ 2583065 h 3147913"/>
              <a:gd name="connsiteX358" fmla="*/ 489410 w 4963366"/>
              <a:gd name="connsiteY358" fmla="*/ 2528610 h 3147913"/>
              <a:gd name="connsiteX359" fmla="*/ 529460 w 4963366"/>
              <a:gd name="connsiteY359" fmla="*/ 2520232 h 3147913"/>
              <a:gd name="connsiteX360" fmla="*/ 525244 w 4963366"/>
              <a:gd name="connsiteY360" fmla="*/ 2555838 h 3147913"/>
              <a:gd name="connsiteX361" fmla="*/ 497841 w 4963366"/>
              <a:gd name="connsiteY361" fmla="*/ 2578876 h 3147913"/>
              <a:gd name="connsiteX362" fmla="*/ 563187 w 4963366"/>
              <a:gd name="connsiteY362" fmla="*/ 2612387 h 3147913"/>
              <a:gd name="connsiteX363" fmla="*/ 645395 w 4963366"/>
              <a:gd name="connsiteY363" fmla="*/ 2549554 h 3147913"/>
              <a:gd name="connsiteX364" fmla="*/ 603237 w 4963366"/>
              <a:gd name="connsiteY364" fmla="*/ 2415511 h 3147913"/>
              <a:gd name="connsiteX365" fmla="*/ 512597 w 4963366"/>
              <a:gd name="connsiteY365" fmla="*/ 2398756 h 3147913"/>
              <a:gd name="connsiteX366" fmla="*/ 424064 w 4963366"/>
              <a:gd name="connsiteY366" fmla="*/ 2430172 h 3147913"/>
              <a:gd name="connsiteX367" fmla="*/ 409309 w 4963366"/>
              <a:gd name="connsiteY367" fmla="*/ 2384095 h 3147913"/>
              <a:gd name="connsiteX368" fmla="*/ 447251 w 4963366"/>
              <a:gd name="connsiteY368" fmla="*/ 2384095 h 3147913"/>
              <a:gd name="connsiteX369" fmla="*/ 424064 w 4963366"/>
              <a:gd name="connsiteY369" fmla="*/ 2413417 h 3147913"/>
              <a:gd name="connsiteX370" fmla="*/ 478870 w 4963366"/>
              <a:gd name="connsiteY370" fmla="*/ 2338017 h 3147913"/>
              <a:gd name="connsiteX371" fmla="*/ 407201 w 4963366"/>
              <a:gd name="connsiteY371" fmla="*/ 2331734 h 3147913"/>
              <a:gd name="connsiteX372" fmla="*/ 327100 w 4963366"/>
              <a:gd name="connsiteY372" fmla="*/ 2298223 h 3147913"/>
              <a:gd name="connsiteX373" fmla="*/ 276510 w 4963366"/>
              <a:gd name="connsiteY373" fmla="*/ 2338017 h 3147913"/>
              <a:gd name="connsiteX374" fmla="*/ 204841 w 4963366"/>
              <a:gd name="connsiteY374" fmla="*/ 2335923 h 3147913"/>
              <a:gd name="connsiteX375" fmla="*/ 164790 w 4963366"/>
              <a:gd name="connsiteY375" fmla="*/ 2365245 h 3147913"/>
              <a:gd name="connsiteX376" fmla="*/ 211165 w 4963366"/>
              <a:gd name="connsiteY376" fmla="*/ 2444833 h 3147913"/>
              <a:gd name="connsiteX377" fmla="*/ 185870 w 4963366"/>
              <a:gd name="connsiteY377" fmla="*/ 2396661 h 3147913"/>
              <a:gd name="connsiteX378" fmla="*/ 204841 w 4963366"/>
              <a:gd name="connsiteY378" fmla="*/ 2382000 h 3147913"/>
              <a:gd name="connsiteX379" fmla="*/ 238567 w 4963366"/>
              <a:gd name="connsiteY379" fmla="*/ 2417606 h 3147913"/>
              <a:gd name="connsiteX380" fmla="*/ 190085 w 4963366"/>
              <a:gd name="connsiteY380" fmla="*/ 2461588 h 3147913"/>
              <a:gd name="connsiteX381" fmla="*/ 143711 w 4963366"/>
              <a:gd name="connsiteY381" fmla="*/ 2382000 h 3147913"/>
              <a:gd name="connsiteX382" fmla="*/ 55179 w 4963366"/>
              <a:gd name="connsiteY382" fmla="*/ 2421794 h 3147913"/>
              <a:gd name="connsiteX383" fmla="*/ 2481 w 4963366"/>
              <a:gd name="connsiteY383" fmla="*/ 2457400 h 3147913"/>
              <a:gd name="connsiteX384" fmla="*/ 21452 w 4963366"/>
              <a:gd name="connsiteY384" fmla="*/ 2520232 h 3147913"/>
              <a:gd name="connsiteX385" fmla="*/ 29884 w 4963366"/>
              <a:gd name="connsiteY385" fmla="*/ 2604009 h 3147913"/>
              <a:gd name="connsiteX386" fmla="*/ 135280 w 4963366"/>
              <a:gd name="connsiteY386" fmla="*/ 2591443 h 3147913"/>
              <a:gd name="connsiteX387" fmla="*/ 131064 w 4963366"/>
              <a:gd name="connsiteY387" fmla="*/ 2551649 h 3147913"/>
              <a:gd name="connsiteX388" fmla="*/ 86798 w 4963366"/>
              <a:gd name="connsiteY388" fmla="*/ 2578876 h 3147913"/>
              <a:gd name="connsiteX389" fmla="*/ 82582 w 4963366"/>
              <a:gd name="connsiteY389" fmla="*/ 2547460 h 3147913"/>
              <a:gd name="connsiteX390" fmla="*/ 109985 w 4963366"/>
              <a:gd name="connsiteY390" fmla="*/ 2528610 h 3147913"/>
              <a:gd name="connsiteX391" fmla="*/ 145819 w 4963366"/>
              <a:gd name="connsiteY391" fmla="*/ 2560026 h 3147913"/>
              <a:gd name="connsiteX392" fmla="*/ 234352 w 4963366"/>
              <a:gd name="connsiteY392" fmla="*/ 2673125 h 3147913"/>
              <a:gd name="connsiteX393" fmla="*/ 533676 w 4963366"/>
              <a:gd name="connsiteY393" fmla="*/ 2727580 h 3147913"/>
              <a:gd name="connsiteX394" fmla="*/ 645395 w 4963366"/>
              <a:gd name="connsiteY394" fmla="*/ 2694070 h 3147913"/>
              <a:gd name="connsiteX395" fmla="*/ 721280 w 4963366"/>
              <a:gd name="connsiteY395" fmla="*/ 2612387 h 3147913"/>
              <a:gd name="connsiteX396" fmla="*/ 727604 w 4963366"/>
              <a:gd name="connsiteY396" fmla="*/ 2465777 h 3147913"/>
              <a:gd name="connsiteX397" fmla="*/ 704417 w 4963366"/>
              <a:gd name="connsiteY397" fmla="*/ 2392472 h 3147913"/>
              <a:gd name="connsiteX398" fmla="*/ 664367 w 4963366"/>
              <a:gd name="connsiteY398" fmla="*/ 2631237 h 3147913"/>
              <a:gd name="connsiteX399" fmla="*/ 573726 w 4963366"/>
              <a:gd name="connsiteY399" fmla="*/ 2673125 h 3147913"/>
              <a:gd name="connsiteX400" fmla="*/ 405093 w 4963366"/>
              <a:gd name="connsiteY400" fmla="*/ 2639615 h 3147913"/>
              <a:gd name="connsiteX401" fmla="*/ 424064 w 4963366"/>
              <a:gd name="connsiteY401" fmla="*/ 2560026 h 3147913"/>
              <a:gd name="connsiteX402" fmla="*/ 392445 w 4963366"/>
              <a:gd name="connsiteY402" fmla="*/ 2583065 h 3147913"/>
              <a:gd name="connsiteX403" fmla="*/ 457791 w 4963366"/>
              <a:gd name="connsiteY403" fmla="*/ 2580971 h 3147913"/>
              <a:gd name="connsiteX404" fmla="*/ 371366 w 4963366"/>
              <a:gd name="connsiteY404" fmla="*/ 2499288 h 3147913"/>
              <a:gd name="connsiteX405" fmla="*/ 284942 w 4963366"/>
              <a:gd name="connsiteY405" fmla="*/ 2507666 h 3147913"/>
              <a:gd name="connsiteX406" fmla="*/ 209057 w 4963366"/>
              <a:gd name="connsiteY406" fmla="*/ 2549554 h 3147913"/>
              <a:gd name="connsiteX407" fmla="*/ 225920 w 4963366"/>
              <a:gd name="connsiteY407" fmla="*/ 2618670 h 3147913"/>
              <a:gd name="connsiteX408" fmla="*/ 263862 w 4963366"/>
              <a:gd name="connsiteY408" fmla="*/ 2601915 h 3147913"/>
              <a:gd name="connsiteX409" fmla="*/ 244891 w 4963366"/>
              <a:gd name="connsiteY409" fmla="*/ 2568404 h 3147913"/>
              <a:gd name="connsiteX410" fmla="*/ 297589 w 4963366"/>
              <a:gd name="connsiteY410" fmla="*/ 2589348 h 3147913"/>
              <a:gd name="connsiteX411" fmla="*/ 324992 w 4963366"/>
              <a:gd name="connsiteY411" fmla="*/ 2637520 h 3147913"/>
              <a:gd name="connsiteX412" fmla="*/ 400877 w 4963366"/>
              <a:gd name="connsiteY412" fmla="*/ 2685692 h 3147913"/>
              <a:gd name="connsiteX413" fmla="*/ 630640 w 4963366"/>
              <a:gd name="connsiteY413" fmla="*/ 2677314 h 3147913"/>
              <a:gd name="connsiteX414" fmla="*/ 398769 w 4963366"/>
              <a:gd name="connsiteY414" fmla="*/ 2698258 h 3147913"/>
              <a:gd name="connsiteX415" fmla="*/ 316560 w 4963366"/>
              <a:gd name="connsiteY415" fmla="*/ 2650087 h 3147913"/>
              <a:gd name="connsiteX416" fmla="*/ 278618 w 4963366"/>
              <a:gd name="connsiteY416" fmla="*/ 2587254 h 3147913"/>
              <a:gd name="connsiteX417" fmla="*/ 255431 w 4963366"/>
              <a:gd name="connsiteY417" fmla="*/ 2624954 h 3147913"/>
              <a:gd name="connsiteX418" fmla="*/ 213272 w 4963366"/>
              <a:gd name="connsiteY418" fmla="*/ 2511855 h 3147913"/>
              <a:gd name="connsiteX419" fmla="*/ 280726 w 4963366"/>
              <a:gd name="connsiteY419" fmla="*/ 2495099 h 3147913"/>
              <a:gd name="connsiteX420" fmla="*/ 375582 w 4963366"/>
              <a:gd name="connsiteY420" fmla="*/ 2490910 h 3147913"/>
              <a:gd name="connsiteX421" fmla="*/ 438820 w 4963366"/>
              <a:gd name="connsiteY421" fmla="*/ 2497194 h 3147913"/>
              <a:gd name="connsiteX422" fmla="*/ 409309 w 4963366"/>
              <a:gd name="connsiteY422" fmla="*/ 2627048 h 3147913"/>
              <a:gd name="connsiteX423" fmla="*/ 620100 w 4963366"/>
              <a:gd name="connsiteY423" fmla="*/ 2643803 h 3147913"/>
              <a:gd name="connsiteX424" fmla="*/ 698093 w 4963366"/>
              <a:gd name="connsiteY424" fmla="*/ 2423889 h 3147913"/>
              <a:gd name="connsiteX425" fmla="*/ 685446 w 4963366"/>
              <a:gd name="connsiteY425" fmla="*/ 2287751 h 3147913"/>
              <a:gd name="connsiteX426" fmla="*/ 1491729 w 4963366"/>
              <a:gd name="connsiteY426" fmla="*/ 2251060 h 3147913"/>
              <a:gd name="connsiteX427" fmla="*/ 1405304 w 4963366"/>
              <a:gd name="connsiteY427" fmla="*/ 2581979 h 3147913"/>
              <a:gd name="connsiteX428" fmla="*/ 1293585 w 4963366"/>
              <a:gd name="connsiteY428" fmla="*/ 2546374 h 3147913"/>
              <a:gd name="connsiteX429" fmla="*/ 1295693 w 4963366"/>
              <a:gd name="connsiteY429" fmla="*/ 2491919 h 3147913"/>
              <a:gd name="connsiteX430" fmla="*/ 1335743 w 4963366"/>
              <a:gd name="connsiteY430" fmla="*/ 2483541 h 3147913"/>
              <a:gd name="connsiteX431" fmla="*/ 1331527 w 4963366"/>
              <a:gd name="connsiteY431" fmla="*/ 2519147 h 3147913"/>
              <a:gd name="connsiteX432" fmla="*/ 1304124 w 4963366"/>
              <a:gd name="connsiteY432" fmla="*/ 2542185 h 3147913"/>
              <a:gd name="connsiteX433" fmla="*/ 1369470 w 4963366"/>
              <a:gd name="connsiteY433" fmla="*/ 2575696 h 3147913"/>
              <a:gd name="connsiteX434" fmla="*/ 1451678 w 4963366"/>
              <a:gd name="connsiteY434" fmla="*/ 2512863 h 3147913"/>
              <a:gd name="connsiteX435" fmla="*/ 1409520 w 4963366"/>
              <a:gd name="connsiteY435" fmla="*/ 2378820 h 3147913"/>
              <a:gd name="connsiteX436" fmla="*/ 1318880 w 4963366"/>
              <a:gd name="connsiteY436" fmla="*/ 2362065 h 3147913"/>
              <a:gd name="connsiteX437" fmla="*/ 1230347 w 4963366"/>
              <a:gd name="connsiteY437" fmla="*/ 2393481 h 3147913"/>
              <a:gd name="connsiteX438" fmla="*/ 1215592 w 4963366"/>
              <a:gd name="connsiteY438" fmla="*/ 2347404 h 3147913"/>
              <a:gd name="connsiteX439" fmla="*/ 1253534 w 4963366"/>
              <a:gd name="connsiteY439" fmla="*/ 2347404 h 3147913"/>
              <a:gd name="connsiteX440" fmla="*/ 1230347 w 4963366"/>
              <a:gd name="connsiteY440" fmla="*/ 2376726 h 3147913"/>
              <a:gd name="connsiteX441" fmla="*/ 1285153 w 4963366"/>
              <a:gd name="connsiteY441" fmla="*/ 2301326 h 3147913"/>
              <a:gd name="connsiteX442" fmla="*/ 1213484 w 4963366"/>
              <a:gd name="connsiteY442" fmla="*/ 2295043 h 3147913"/>
              <a:gd name="connsiteX443" fmla="*/ 1133383 w 4963366"/>
              <a:gd name="connsiteY443" fmla="*/ 2261532 h 3147913"/>
              <a:gd name="connsiteX444" fmla="*/ 1082793 w 4963366"/>
              <a:gd name="connsiteY444" fmla="*/ 2301326 h 3147913"/>
              <a:gd name="connsiteX445" fmla="*/ 1011124 w 4963366"/>
              <a:gd name="connsiteY445" fmla="*/ 2299232 h 3147913"/>
              <a:gd name="connsiteX446" fmla="*/ 971073 w 4963366"/>
              <a:gd name="connsiteY446" fmla="*/ 2328554 h 3147913"/>
              <a:gd name="connsiteX447" fmla="*/ 1017448 w 4963366"/>
              <a:gd name="connsiteY447" fmla="*/ 2408142 h 3147913"/>
              <a:gd name="connsiteX448" fmla="*/ 992153 w 4963366"/>
              <a:gd name="connsiteY448" fmla="*/ 2359970 h 3147913"/>
              <a:gd name="connsiteX449" fmla="*/ 1011124 w 4963366"/>
              <a:gd name="connsiteY449" fmla="*/ 2345309 h 3147913"/>
              <a:gd name="connsiteX450" fmla="*/ 1044850 w 4963366"/>
              <a:gd name="connsiteY450" fmla="*/ 2380915 h 3147913"/>
              <a:gd name="connsiteX451" fmla="*/ 996368 w 4963366"/>
              <a:gd name="connsiteY451" fmla="*/ 2424897 h 3147913"/>
              <a:gd name="connsiteX452" fmla="*/ 949994 w 4963366"/>
              <a:gd name="connsiteY452" fmla="*/ 2345309 h 3147913"/>
              <a:gd name="connsiteX453" fmla="*/ 861462 w 4963366"/>
              <a:gd name="connsiteY453" fmla="*/ 2385103 h 3147913"/>
              <a:gd name="connsiteX454" fmla="*/ 808764 w 4963366"/>
              <a:gd name="connsiteY454" fmla="*/ 2420709 h 3147913"/>
              <a:gd name="connsiteX455" fmla="*/ 827735 w 4963366"/>
              <a:gd name="connsiteY455" fmla="*/ 2483541 h 3147913"/>
              <a:gd name="connsiteX456" fmla="*/ 836167 w 4963366"/>
              <a:gd name="connsiteY456" fmla="*/ 2567318 h 3147913"/>
              <a:gd name="connsiteX457" fmla="*/ 941563 w 4963366"/>
              <a:gd name="connsiteY457" fmla="*/ 2554752 h 3147913"/>
              <a:gd name="connsiteX458" fmla="*/ 937347 w 4963366"/>
              <a:gd name="connsiteY458" fmla="*/ 2514958 h 3147913"/>
              <a:gd name="connsiteX459" fmla="*/ 893080 w 4963366"/>
              <a:gd name="connsiteY459" fmla="*/ 2542185 h 3147913"/>
              <a:gd name="connsiteX460" fmla="*/ 888865 w 4963366"/>
              <a:gd name="connsiteY460" fmla="*/ 2510769 h 3147913"/>
              <a:gd name="connsiteX461" fmla="*/ 916268 w 4963366"/>
              <a:gd name="connsiteY461" fmla="*/ 2491919 h 3147913"/>
              <a:gd name="connsiteX462" fmla="*/ 952102 w 4963366"/>
              <a:gd name="connsiteY462" fmla="*/ 2523335 h 3147913"/>
              <a:gd name="connsiteX463" fmla="*/ 1040635 w 4963366"/>
              <a:gd name="connsiteY463" fmla="*/ 2636434 h 3147913"/>
              <a:gd name="connsiteX464" fmla="*/ 1339959 w 4963366"/>
              <a:gd name="connsiteY464" fmla="*/ 2690889 h 3147913"/>
              <a:gd name="connsiteX465" fmla="*/ 1451678 w 4963366"/>
              <a:gd name="connsiteY465" fmla="*/ 2657379 h 3147913"/>
              <a:gd name="connsiteX466" fmla="*/ 1527563 w 4963366"/>
              <a:gd name="connsiteY466" fmla="*/ 2575696 h 3147913"/>
              <a:gd name="connsiteX467" fmla="*/ 1533887 w 4963366"/>
              <a:gd name="connsiteY467" fmla="*/ 2429086 h 3147913"/>
              <a:gd name="connsiteX468" fmla="*/ 1510700 w 4963366"/>
              <a:gd name="connsiteY468" fmla="*/ 2355781 h 3147913"/>
              <a:gd name="connsiteX469" fmla="*/ 1470650 w 4963366"/>
              <a:gd name="connsiteY469" fmla="*/ 2594546 h 3147913"/>
              <a:gd name="connsiteX470" fmla="*/ 1380009 w 4963366"/>
              <a:gd name="connsiteY470" fmla="*/ 2636434 h 3147913"/>
              <a:gd name="connsiteX471" fmla="*/ 1211376 w 4963366"/>
              <a:gd name="connsiteY471" fmla="*/ 2602924 h 3147913"/>
              <a:gd name="connsiteX472" fmla="*/ 1230347 w 4963366"/>
              <a:gd name="connsiteY472" fmla="*/ 2523335 h 3147913"/>
              <a:gd name="connsiteX473" fmla="*/ 1198728 w 4963366"/>
              <a:gd name="connsiteY473" fmla="*/ 2546374 h 3147913"/>
              <a:gd name="connsiteX474" fmla="*/ 1264074 w 4963366"/>
              <a:gd name="connsiteY474" fmla="*/ 2544280 h 3147913"/>
              <a:gd name="connsiteX475" fmla="*/ 1177649 w 4963366"/>
              <a:gd name="connsiteY475" fmla="*/ 2462597 h 3147913"/>
              <a:gd name="connsiteX476" fmla="*/ 1091225 w 4963366"/>
              <a:gd name="connsiteY476" fmla="*/ 2470975 h 3147913"/>
              <a:gd name="connsiteX477" fmla="*/ 1015340 w 4963366"/>
              <a:gd name="connsiteY477" fmla="*/ 2512863 h 3147913"/>
              <a:gd name="connsiteX478" fmla="*/ 1032203 w 4963366"/>
              <a:gd name="connsiteY478" fmla="*/ 2581979 h 3147913"/>
              <a:gd name="connsiteX479" fmla="*/ 1070145 w 4963366"/>
              <a:gd name="connsiteY479" fmla="*/ 2565224 h 3147913"/>
              <a:gd name="connsiteX480" fmla="*/ 1051174 w 4963366"/>
              <a:gd name="connsiteY480" fmla="*/ 2531713 h 3147913"/>
              <a:gd name="connsiteX481" fmla="*/ 1103872 w 4963366"/>
              <a:gd name="connsiteY481" fmla="*/ 2552657 h 3147913"/>
              <a:gd name="connsiteX482" fmla="*/ 1131275 w 4963366"/>
              <a:gd name="connsiteY482" fmla="*/ 2600829 h 3147913"/>
              <a:gd name="connsiteX483" fmla="*/ 1207160 w 4963366"/>
              <a:gd name="connsiteY483" fmla="*/ 2649001 h 3147913"/>
              <a:gd name="connsiteX484" fmla="*/ 1436923 w 4963366"/>
              <a:gd name="connsiteY484" fmla="*/ 2640623 h 3147913"/>
              <a:gd name="connsiteX485" fmla="*/ 1205052 w 4963366"/>
              <a:gd name="connsiteY485" fmla="*/ 2661567 h 3147913"/>
              <a:gd name="connsiteX486" fmla="*/ 1122843 w 4963366"/>
              <a:gd name="connsiteY486" fmla="*/ 2613396 h 3147913"/>
              <a:gd name="connsiteX487" fmla="*/ 1084901 w 4963366"/>
              <a:gd name="connsiteY487" fmla="*/ 2550563 h 3147913"/>
              <a:gd name="connsiteX488" fmla="*/ 1061714 w 4963366"/>
              <a:gd name="connsiteY488" fmla="*/ 2588263 h 3147913"/>
              <a:gd name="connsiteX489" fmla="*/ 1019555 w 4963366"/>
              <a:gd name="connsiteY489" fmla="*/ 2475164 h 3147913"/>
              <a:gd name="connsiteX490" fmla="*/ 1087009 w 4963366"/>
              <a:gd name="connsiteY490" fmla="*/ 2458408 h 3147913"/>
              <a:gd name="connsiteX491" fmla="*/ 1181865 w 4963366"/>
              <a:gd name="connsiteY491" fmla="*/ 2454219 h 3147913"/>
              <a:gd name="connsiteX492" fmla="*/ 1245103 w 4963366"/>
              <a:gd name="connsiteY492" fmla="*/ 2460503 h 3147913"/>
              <a:gd name="connsiteX493" fmla="*/ 1215592 w 4963366"/>
              <a:gd name="connsiteY493" fmla="*/ 2590357 h 3147913"/>
              <a:gd name="connsiteX494" fmla="*/ 1426383 w 4963366"/>
              <a:gd name="connsiteY494" fmla="*/ 2607112 h 3147913"/>
              <a:gd name="connsiteX495" fmla="*/ 1504376 w 4963366"/>
              <a:gd name="connsiteY495" fmla="*/ 2387198 h 3147913"/>
              <a:gd name="connsiteX496" fmla="*/ 1491729 w 4963366"/>
              <a:gd name="connsiteY496" fmla="*/ 2251060 h 3147913"/>
              <a:gd name="connsiteX497" fmla="*/ 2271899 w 4963366"/>
              <a:gd name="connsiteY497" fmla="*/ 2251060 h 3147913"/>
              <a:gd name="connsiteX498" fmla="*/ 2185474 w 4963366"/>
              <a:gd name="connsiteY498" fmla="*/ 2581979 h 3147913"/>
              <a:gd name="connsiteX499" fmla="*/ 2073755 w 4963366"/>
              <a:gd name="connsiteY499" fmla="*/ 2546374 h 3147913"/>
              <a:gd name="connsiteX500" fmla="*/ 2075863 w 4963366"/>
              <a:gd name="connsiteY500" fmla="*/ 2491919 h 3147913"/>
              <a:gd name="connsiteX501" fmla="*/ 2115913 w 4963366"/>
              <a:gd name="connsiteY501" fmla="*/ 2483541 h 3147913"/>
              <a:gd name="connsiteX502" fmla="*/ 2111697 w 4963366"/>
              <a:gd name="connsiteY502" fmla="*/ 2519147 h 3147913"/>
              <a:gd name="connsiteX503" fmla="*/ 2084294 w 4963366"/>
              <a:gd name="connsiteY503" fmla="*/ 2542185 h 3147913"/>
              <a:gd name="connsiteX504" fmla="*/ 2149640 w 4963366"/>
              <a:gd name="connsiteY504" fmla="*/ 2575696 h 3147913"/>
              <a:gd name="connsiteX505" fmla="*/ 2231848 w 4963366"/>
              <a:gd name="connsiteY505" fmla="*/ 2512863 h 3147913"/>
              <a:gd name="connsiteX506" fmla="*/ 2189690 w 4963366"/>
              <a:gd name="connsiteY506" fmla="*/ 2378820 h 3147913"/>
              <a:gd name="connsiteX507" fmla="*/ 2099050 w 4963366"/>
              <a:gd name="connsiteY507" fmla="*/ 2362065 h 3147913"/>
              <a:gd name="connsiteX508" fmla="*/ 2010517 w 4963366"/>
              <a:gd name="connsiteY508" fmla="*/ 2393481 h 3147913"/>
              <a:gd name="connsiteX509" fmla="*/ 1995762 w 4963366"/>
              <a:gd name="connsiteY509" fmla="*/ 2347404 h 3147913"/>
              <a:gd name="connsiteX510" fmla="*/ 2033704 w 4963366"/>
              <a:gd name="connsiteY510" fmla="*/ 2347404 h 3147913"/>
              <a:gd name="connsiteX511" fmla="*/ 2010517 w 4963366"/>
              <a:gd name="connsiteY511" fmla="*/ 2376726 h 3147913"/>
              <a:gd name="connsiteX512" fmla="*/ 2065323 w 4963366"/>
              <a:gd name="connsiteY512" fmla="*/ 2301326 h 3147913"/>
              <a:gd name="connsiteX513" fmla="*/ 1993654 w 4963366"/>
              <a:gd name="connsiteY513" fmla="*/ 2295043 h 3147913"/>
              <a:gd name="connsiteX514" fmla="*/ 1913553 w 4963366"/>
              <a:gd name="connsiteY514" fmla="*/ 2261532 h 3147913"/>
              <a:gd name="connsiteX515" fmla="*/ 1862963 w 4963366"/>
              <a:gd name="connsiteY515" fmla="*/ 2301326 h 3147913"/>
              <a:gd name="connsiteX516" fmla="*/ 1791294 w 4963366"/>
              <a:gd name="connsiteY516" fmla="*/ 2299232 h 3147913"/>
              <a:gd name="connsiteX517" fmla="*/ 1751243 w 4963366"/>
              <a:gd name="connsiteY517" fmla="*/ 2328554 h 3147913"/>
              <a:gd name="connsiteX518" fmla="*/ 1797618 w 4963366"/>
              <a:gd name="connsiteY518" fmla="*/ 2408142 h 3147913"/>
              <a:gd name="connsiteX519" fmla="*/ 1772323 w 4963366"/>
              <a:gd name="connsiteY519" fmla="*/ 2359970 h 3147913"/>
              <a:gd name="connsiteX520" fmla="*/ 1791294 w 4963366"/>
              <a:gd name="connsiteY520" fmla="*/ 2345309 h 3147913"/>
              <a:gd name="connsiteX521" fmla="*/ 1825020 w 4963366"/>
              <a:gd name="connsiteY521" fmla="*/ 2380915 h 3147913"/>
              <a:gd name="connsiteX522" fmla="*/ 1776538 w 4963366"/>
              <a:gd name="connsiteY522" fmla="*/ 2424897 h 3147913"/>
              <a:gd name="connsiteX523" fmla="*/ 1730164 w 4963366"/>
              <a:gd name="connsiteY523" fmla="*/ 2345309 h 3147913"/>
              <a:gd name="connsiteX524" fmla="*/ 1641632 w 4963366"/>
              <a:gd name="connsiteY524" fmla="*/ 2385103 h 3147913"/>
              <a:gd name="connsiteX525" fmla="*/ 1588934 w 4963366"/>
              <a:gd name="connsiteY525" fmla="*/ 2420709 h 3147913"/>
              <a:gd name="connsiteX526" fmla="*/ 1607905 w 4963366"/>
              <a:gd name="connsiteY526" fmla="*/ 2483541 h 3147913"/>
              <a:gd name="connsiteX527" fmla="*/ 1616337 w 4963366"/>
              <a:gd name="connsiteY527" fmla="*/ 2567318 h 3147913"/>
              <a:gd name="connsiteX528" fmla="*/ 1721733 w 4963366"/>
              <a:gd name="connsiteY528" fmla="*/ 2554752 h 3147913"/>
              <a:gd name="connsiteX529" fmla="*/ 1717517 w 4963366"/>
              <a:gd name="connsiteY529" fmla="*/ 2514958 h 3147913"/>
              <a:gd name="connsiteX530" fmla="*/ 1673250 w 4963366"/>
              <a:gd name="connsiteY530" fmla="*/ 2542185 h 3147913"/>
              <a:gd name="connsiteX531" fmla="*/ 1669035 w 4963366"/>
              <a:gd name="connsiteY531" fmla="*/ 2510769 h 3147913"/>
              <a:gd name="connsiteX532" fmla="*/ 1696438 w 4963366"/>
              <a:gd name="connsiteY532" fmla="*/ 2491919 h 3147913"/>
              <a:gd name="connsiteX533" fmla="*/ 1732272 w 4963366"/>
              <a:gd name="connsiteY533" fmla="*/ 2523335 h 3147913"/>
              <a:gd name="connsiteX534" fmla="*/ 1820805 w 4963366"/>
              <a:gd name="connsiteY534" fmla="*/ 2636434 h 3147913"/>
              <a:gd name="connsiteX535" fmla="*/ 2120129 w 4963366"/>
              <a:gd name="connsiteY535" fmla="*/ 2690889 h 3147913"/>
              <a:gd name="connsiteX536" fmla="*/ 2231848 w 4963366"/>
              <a:gd name="connsiteY536" fmla="*/ 2657379 h 3147913"/>
              <a:gd name="connsiteX537" fmla="*/ 2307733 w 4963366"/>
              <a:gd name="connsiteY537" fmla="*/ 2575696 h 3147913"/>
              <a:gd name="connsiteX538" fmla="*/ 2314057 w 4963366"/>
              <a:gd name="connsiteY538" fmla="*/ 2429086 h 3147913"/>
              <a:gd name="connsiteX539" fmla="*/ 2290870 w 4963366"/>
              <a:gd name="connsiteY539" fmla="*/ 2355781 h 3147913"/>
              <a:gd name="connsiteX540" fmla="*/ 2250820 w 4963366"/>
              <a:gd name="connsiteY540" fmla="*/ 2594546 h 3147913"/>
              <a:gd name="connsiteX541" fmla="*/ 2160179 w 4963366"/>
              <a:gd name="connsiteY541" fmla="*/ 2636434 h 3147913"/>
              <a:gd name="connsiteX542" fmla="*/ 1991546 w 4963366"/>
              <a:gd name="connsiteY542" fmla="*/ 2602924 h 3147913"/>
              <a:gd name="connsiteX543" fmla="*/ 2010517 w 4963366"/>
              <a:gd name="connsiteY543" fmla="*/ 2523335 h 3147913"/>
              <a:gd name="connsiteX544" fmla="*/ 1978898 w 4963366"/>
              <a:gd name="connsiteY544" fmla="*/ 2546374 h 3147913"/>
              <a:gd name="connsiteX545" fmla="*/ 2044244 w 4963366"/>
              <a:gd name="connsiteY545" fmla="*/ 2544280 h 3147913"/>
              <a:gd name="connsiteX546" fmla="*/ 1957819 w 4963366"/>
              <a:gd name="connsiteY546" fmla="*/ 2462597 h 3147913"/>
              <a:gd name="connsiteX547" fmla="*/ 1871395 w 4963366"/>
              <a:gd name="connsiteY547" fmla="*/ 2470975 h 3147913"/>
              <a:gd name="connsiteX548" fmla="*/ 1795510 w 4963366"/>
              <a:gd name="connsiteY548" fmla="*/ 2512863 h 3147913"/>
              <a:gd name="connsiteX549" fmla="*/ 1812373 w 4963366"/>
              <a:gd name="connsiteY549" fmla="*/ 2581979 h 3147913"/>
              <a:gd name="connsiteX550" fmla="*/ 1850315 w 4963366"/>
              <a:gd name="connsiteY550" fmla="*/ 2565224 h 3147913"/>
              <a:gd name="connsiteX551" fmla="*/ 1831344 w 4963366"/>
              <a:gd name="connsiteY551" fmla="*/ 2531713 h 3147913"/>
              <a:gd name="connsiteX552" fmla="*/ 1884042 w 4963366"/>
              <a:gd name="connsiteY552" fmla="*/ 2552657 h 3147913"/>
              <a:gd name="connsiteX553" fmla="*/ 1911445 w 4963366"/>
              <a:gd name="connsiteY553" fmla="*/ 2600829 h 3147913"/>
              <a:gd name="connsiteX554" fmla="*/ 1987330 w 4963366"/>
              <a:gd name="connsiteY554" fmla="*/ 2649001 h 3147913"/>
              <a:gd name="connsiteX555" fmla="*/ 2217093 w 4963366"/>
              <a:gd name="connsiteY555" fmla="*/ 2640623 h 3147913"/>
              <a:gd name="connsiteX556" fmla="*/ 1985222 w 4963366"/>
              <a:gd name="connsiteY556" fmla="*/ 2661567 h 3147913"/>
              <a:gd name="connsiteX557" fmla="*/ 1903013 w 4963366"/>
              <a:gd name="connsiteY557" fmla="*/ 2613396 h 3147913"/>
              <a:gd name="connsiteX558" fmla="*/ 1865071 w 4963366"/>
              <a:gd name="connsiteY558" fmla="*/ 2550563 h 3147913"/>
              <a:gd name="connsiteX559" fmla="*/ 1841884 w 4963366"/>
              <a:gd name="connsiteY559" fmla="*/ 2588263 h 3147913"/>
              <a:gd name="connsiteX560" fmla="*/ 1799725 w 4963366"/>
              <a:gd name="connsiteY560" fmla="*/ 2475164 h 3147913"/>
              <a:gd name="connsiteX561" fmla="*/ 1867179 w 4963366"/>
              <a:gd name="connsiteY561" fmla="*/ 2458408 h 3147913"/>
              <a:gd name="connsiteX562" fmla="*/ 1962035 w 4963366"/>
              <a:gd name="connsiteY562" fmla="*/ 2454219 h 3147913"/>
              <a:gd name="connsiteX563" fmla="*/ 2025273 w 4963366"/>
              <a:gd name="connsiteY563" fmla="*/ 2460503 h 3147913"/>
              <a:gd name="connsiteX564" fmla="*/ 1995762 w 4963366"/>
              <a:gd name="connsiteY564" fmla="*/ 2590357 h 3147913"/>
              <a:gd name="connsiteX565" fmla="*/ 2206553 w 4963366"/>
              <a:gd name="connsiteY565" fmla="*/ 2607112 h 3147913"/>
              <a:gd name="connsiteX566" fmla="*/ 2284546 w 4963366"/>
              <a:gd name="connsiteY566" fmla="*/ 2387198 h 3147913"/>
              <a:gd name="connsiteX567" fmla="*/ 2271899 w 4963366"/>
              <a:gd name="connsiteY567" fmla="*/ 2251060 h 3147913"/>
              <a:gd name="connsiteX568" fmla="*/ 3052066 w 4963366"/>
              <a:gd name="connsiteY568" fmla="*/ 2251060 h 3147913"/>
              <a:gd name="connsiteX569" fmla="*/ 2965641 w 4963366"/>
              <a:gd name="connsiteY569" fmla="*/ 2581979 h 3147913"/>
              <a:gd name="connsiteX570" fmla="*/ 2853922 w 4963366"/>
              <a:gd name="connsiteY570" fmla="*/ 2546374 h 3147913"/>
              <a:gd name="connsiteX571" fmla="*/ 2856030 w 4963366"/>
              <a:gd name="connsiteY571" fmla="*/ 2491919 h 3147913"/>
              <a:gd name="connsiteX572" fmla="*/ 2896080 w 4963366"/>
              <a:gd name="connsiteY572" fmla="*/ 2483541 h 3147913"/>
              <a:gd name="connsiteX573" fmla="*/ 2891865 w 4963366"/>
              <a:gd name="connsiteY573" fmla="*/ 2519147 h 3147913"/>
              <a:gd name="connsiteX574" fmla="*/ 2864461 w 4963366"/>
              <a:gd name="connsiteY574" fmla="*/ 2542185 h 3147913"/>
              <a:gd name="connsiteX575" fmla="*/ 2929807 w 4963366"/>
              <a:gd name="connsiteY575" fmla="*/ 2575696 h 3147913"/>
              <a:gd name="connsiteX576" fmla="*/ 3012016 w 4963366"/>
              <a:gd name="connsiteY576" fmla="*/ 2512863 h 3147913"/>
              <a:gd name="connsiteX577" fmla="*/ 2969857 w 4963366"/>
              <a:gd name="connsiteY577" fmla="*/ 2378820 h 3147913"/>
              <a:gd name="connsiteX578" fmla="*/ 2879217 w 4963366"/>
              <a:gd name="connsiteY578" fmla="*/ 2362065 h 3147913"/>
              <a:gd name="connsiteX579" fmla="*/ 2790685 w 4963366"/>
              <a:gd name="connsiteY579" fmla="*/ 2393481 h 3147913"/>
              <a:gd name="connsiteX580" fmla="*/ 2775929 w 4963366"/>
              <a:gd name="connsiteY580" fmla="*/ 2347404 h 3147913"/>
              <a:gd name="connsiteX581" fmla="*/ 2813872 w 4963366"/>
              <a:gd name="connsiteY581" fmla="*/ 2347404 h 3147913"/>
              <a:gd name="connsiteX582" fmla="*/ 2790685 w 4963366"/>
              <a:gd name="connsiteY582" fmla="*/ 2376726 h 3147913"/>
              <a:gd name="connsiteX583" fmla="*/ 2845490 w 4963366"/>
              <a:gd name="connsiteY583" fmla="*/ 2301326 h 3147913"/>
              <a:gd name="connsiteX584" fmla="*/ 2773821 w 4963366"/>
              <a:gd name="connsiteY584" fmla="*/ 2295043 h 3147913"/>
              <a:gd name="connsiteX585" fmla="*/ 2693720 w 4963366"/>
              <a:gd name="connsiteY585" fmla="*/ 2261532 h 3147913"/>
              <a:gd name="connsiteX586" fmla="*/ 2643130 w 4963366"/>
              <a:gd name="connsiteY586" fmla="*/ 2301326 h 3147913"/>
              <a:gd name="connsiteX587" fmla="*/ 2571461 w 4963366"/>
              <a:gd name="connsiteY587" fmla="*/ 2299232 h 3147913"/>
              <a:gd name="connsiteX588" fmla="*/ 2531411 w 4963366"/>
              <a:gd name="connsiteY588" fmla="*/ 2328554 h 3147913"/>
              <a:gd name="connsiteX589" fmla="*/ 2577785 w 4963366"/>
              <a:gd name="connsiteY589" fmla="*/ 2408142 h 3147913"/>
              <a:gd name="connsiteX590" fmla="*/ 2552490 w 4963366"/>
              <a:gd name="connsiteY590" fmla="*/ 2359970 h 3147913"/>
              <a:gd name="connsiteX591" fmla="*/ 2571461 w 4963366"/>
              <a:gd name="connsiteY591" fmla="*/ 2345309 h 3147913"/>
              <a:gd name="connsiteX592" fmla="*/ 2605188 w 4963366"/>
              <a:gd name="connsiteY592" fmla="*/ 2380915 h 3147913"/>
              <a:gd name="connsiteX593" fmla="*/ 2556706 w 4963366"/>
              <a:gd name="connsiteY593" fmla="*/ 2424897 h 3147913"/>
              <a:gd name="connsiteX594" fmla="*/ 2510332 w 4963366"/>
              <a:gd name="connsiteY594" fmla="*/ 2345309 h 3147913"/>
              <a:gd name="connsiteX595" fmla="*/ 2421801 w 4963366"/>
              <a:gd name="connsiteY595" fmla="*/ 2385103 h 3147913"/>
              <a:gd name="connsiteX596" fmla="*/ 2369103 w 4963366"/>
              <a:gd name="connsiteY596" fmla="*/ 2420709 h 3147913"/>
              <a:gd name="connsiteX597" fmla="*/ 2388075 w 4963366"/>
              <a:gd name="connsiteY597" fmla="*/ 2483541 h 3147913"/>
              <a:gd name="connsiteX598" fmla="*/ 2396506 w 4963366"/>
              <a:gd name="connsiteY598" fmla="*/ 2567318 h 3147913"/>
              <a:gd name="connsiteX599" fmla="*/ 2501900 w 4963366"/>
              <a:gd name="connsiteY599" fmla="*/ 2554752 h 3147913"/>
              <a:gd name="connsiteX600" fmla="*/ 2497684 w 4963366"/>
              <a:gd name="connsiteY600" fmla="*/ 2514958 h 3147913"/>
              <a:gd name="connsiteX601" fmla="*/ 2453420 w 4963366"/>
              <a:gd name="connsiteY601" fmla="*/ 2542185 h 3147913"/>
              <a:gd name="connsiteX602" fmla="*/ 2449204 w 4963366"/>
              <a:gd name="connsiteY602" fmla="*/ 2510769 h 3147913"/>
              <a:gd name="connsiteX603" fmla="*/ 2476607 w 4963366"/>
              <a:gd name="connsiteY603" fmla="*/ 2491919 h 3147913"/>
              <a:gd name="connsiteX604" fmla="*/ 2512440 w 4963366"/>
              <a:gd name="connsiteY604" fmla="*/ 2523335 h 3147913"/>
              <a:gd name="connsiteX605" fmla="*/ 2600972 w 4963366"/>
              <a:gd name="connsiteY605" fmla="*/ 2636434 h 3147913"/>
              <a:gd name="connsiteX606" fmla="*/ 2900296 w 4963366"/>
              <a:gd name="connsiteY606" fmla="*/ 2690889 h 3147913"/>
              <a:gd name="connsiteX607" fmla="*/ 3012016 w 4963366"/>
              <a:gd name="connsiteY607" fmla="*/ 2657379 h 3147913"/>
              <a:gd name="connsiteX608" fmla="*/ 3087901 w 4963366"/>
              <a:gd name="connsiteY608" fmla="*/ 2575696 h 3147913"/>
              <a:gd name="connsiteX609" fmla="*/ 3094224 w 4963366"/>
              <a:gd name="connsiteY609" fmla="*/ 2429086 h 3147913"/>
              <a:gd name="connsiteX610" fmla="*/ 3071037 w 4963366"/>
              <a:gd name="connsiteY610" fmla="*/ 2355781 h 3147913"/>
              <a:gd name="connsiteX611" fmla="*/ 3030987 w 4963366"/>
              <a:gd name="connsiteY611" fmla="*/ 2594546 h 3147913"/>
              <a:gd name="connsiteX612" fmla="*/ 2940347 w 4963366"/>
              <a:gd name="connsiteY612" fmla="*/ 2636434 h 3147913"/>
              <a:gd name="connsiteX613" fmla="*/ 2771714 w 4963366"/>
              <a:gd name="connsiteY613" fmla="*/ 2602924 h 3147913"/>
              <a:gd name="connsiteX614" fmla="*/ 2790685 w 4963366"/>
              <a:gd name="connsiteY614" fmla="*/ 2523335 h 3147913"/>
              <a:gd name="connsiteX615" fmla="*/ 2759066 w 4963366"/>
              <a:gd name="connsiteY615" fmla="*/ 2546374 h 3147913"/>
              <a:gd name="connsiteX616" fmla="*/ 2824411 w 4963366"/>
              <a:gd name="connsiteY616" fmla="*/ 2544280 h 3147913"/>
              <a:gd name="connsiteX617" fmla="*/ 2737987 w 4963366"/>
              <a:gd name="connsiteY617" fmla="*/ 2462597 h 3147913"/>
              <a:gd name="connsiteX618" fmla="*/ 2651562 w 4963366"/>
              <a:gd name="connsiteY618" fmla="*/ 2470975 h 3147913"/>
              <a:gd name="connsiteX619" fmla="*/ 2575677 w 4963366"/>
              <a:gd name="connsiteY619" fmla="*/ 2512863 h 3147913"/>
              <a:gd name="connsiteX620" fmla="*/ 2592541 w 4963366"/>
              <a:gd name="connsiteY620" fmla="*/ 2581979 h 3147913"/>
              <a:gd name="connsiteX621" fmla="*/ 2630483 w 4963366"/>
              <a:gd name="connsiteY621" fmla="*/ 2565224 h 3147913"/>
              <a:gd name="connsiteX622" fmla="*/ 2611512 w 4963366"/>
              <a:gd name="connsiteY622" fmla="*/ 2531713 h 3147913"/>
              <a:gd name="connsiteX623" fmla="*/ 2664210 w 4963366"/>
              <a:gd name="connsiteY623" fmla="*/ 2552657 h 3147913"/>
              <a:gd name="connsiteX624" fmla="*/ 2691613 w 4963366"/>
              <a:gd name="connsiteY624" fmla="*/ 2600829 h 3147913"/>
              <a:gd name="connsiteX625" fmla="*/ 2767498 w 4963366"/>
              <a:gd name="connsiteY625" fmla="*/ 2649001 h 3147913"/>
              <a:gd name="connsiteX626" fmla="*/ 2997260 w 4963366"/>
              <a:gd name="connsiteY626" fmla="*/ 2640623 h 3147913"/>
              <a:gd name="connsiteX627" fmla="*/ 2765390 w 4963366"/>
              <a:gd name="connsiteY627" fmla="*/ 2661567 h 3147913"/>
              <a:gd name="connsiteX628" fmla="*/ 2683181 w 4963366"/>
              <a:gd name="connsiteY628" fmla="*/ 2613396 h 3147913"/>
              <a:gd name="connsiteX629" fmla="*/ 2645239 w 4963366"/>
              <a:gd name="connsiteY629" fmla="*/ 2550563 h 3147913"/>
              <a:gd name="connsiteX630" fmla="*/ 2622052 w 4963366"/>
              <a:gd name="connsiteY630" fmla="*/ 2588263 h 3147913"/>
              <a:gd name="connsiteX631" fmla="*/ 2579893 w 4963366"/>
              <a:gd name="connsiteY631" fmla="*/ 2475164 h 3147913"/>
              <a:gd name="connsiteX632" fmla="*/ 2647346 w 4963366"/>
              <a:gd name="connsiteY632" fmla="*/ 2458408 h 3147913"/>
              <a:gd name="connsiteX633" fmla="*/ 2742203 w 4963366"/>
              <a:gd name="connsiteY633" fmla="*/ 2454219 h 3147913"/>
              <a:gd name="connsiteX634" fmla="*/ 2805440 w 4963366"/>
              <a:gd name="connsiteY634" fmla="*/ 2460503 h 3147913"/>
              <a:gd name="connsiteX635" fmla="*/ 2775929 w 4963366"/>
              <a:gd name="connsiteY635" fmla="*/ 2590357 h 3147913"/>
              <a:gd name="connsiteX636" fmla="*/ 2986721 w 4963366"/>
              <a:gd name="connsiteY636" fmla="*/ 2607112 h 3147913"/>
              <a:gd name="connsiteX637" fmla="*/ 3064714 w 4963366"/>
              <a:gd name="connsiteY637" fmla="*/ 2387198 h 3147913"/>
              <a:gd name="connsiteX638" fmla="*/ 3052066 w 4963366"/>
              <a:gd name="connsiteY638" fmla="*/ 2251060 h 3147913"/>
              <a:gd name="connsiteX639" fmla="*/ 3832237 w 4963366"/>
              <a:gd name="connsiteY639" fmla="*/ 2251060 h 3147913"/>
              <a:gd name="connsiteX640" fmla="*/ 3745813 w 4963366"/>
              <a:gd name="connsiteY640" fmla="*/ 2581979 h 3147913"/>
              <a:gd name="connsiteX641" fmla="*/ 3634093 w 4963366"/>
              <a:gd name="connsiteY641" fmla="*/ 2546374 h 3147913"/>
              <a:gd name="connsiteX642" fmla="*/ 3636201 w 4963366"/>
              <a:gd name="connsiteY642" fmla="*/ 2491919 h 3147913"/>
              <a:gd name="connsiteX643" fmla="*/ 3676251 w 4963366"/>
              <a:gd name="connsiteY643" fmla="*/ 2483541 h 3147913"/>
              <a:gd name="connsiteX644" fmla="*/ 3672035 w 4963366"/>
              <a:gd name="connsiteY644" fmla="*/ 2519147 h 3147913"/>
              <a:gd name="connsiteX645" fmla="*/ 3644633 w 4963366"/>
              <a:gd name="connsiteY645" fmla="*/ 2542185 h 3147913"/>
              <a:gd name="connsiteX646" fmla="*/ 3709978 w 4963366"/>
              <a:gd name="connsiteY646" fmla="*/ 2575696 h 3147913"/>
              <a:gd name="connsiteX647" fmla="*/ 3792187 w 4963366"/>
              <a:gd name="connsiteY647" fmla="*/ 2512863 h 3147913"/>
              <a:gd name="connsiteX648" fmla="*/ 3750028 w 4963366"/>
              <a:gd name="connsiteY648" fmla="*/ 2378820 h 3147913"/>
              <a:gd name="connsiteX649" fmla="*/ 3659388 w 4963366"/>
              <a:gd name="connsiteY649" fmla="*/ 2362065 h 3147913"/>
              <a:gd name="connsiteX650" fmla="*/ 3570855 w 4963366"/>
              <a:gd name="connsiteY650" fmla="*/ 2393481 h 3147913"/>
              <a:gd name="connsiteX651" fmla="*/ 3556100 w 4963366"/>
              <a:gd name="connsiteY651" fmla="*/ 2347404 h 3147913"/>
              <a:gd name="connsiteX652" fmla="*/ 3594043 w 4963366"/>
              <a:gd name="connsiteY652" fmla="*/ 2347404 h 3147913"/>
              <a:gd name="connsiteX653" fmla="*/ 3570855 w 4963366"/>
              <a:gd name="connsiteY653" fmla="*/ 2376726 h 3147913"/>
              <a:gd name="connsiteX654" fmla="*/ 3625661 w 4963366"/>
              <a:gd name="connsiteY654" fmla="*/ 2301326 h 3147913"/>
              <a:gd name="connsiteX655" fmla="*/ 3553992 w 4963366"/>
              <a:gd name="connsiteY655" fmla="*/ 2295043 h 3147913"/>
              <a:gd name="connsiteX656" fmla="*/ 3473891 w 4963366"/>
              <a:gd name="connsiteY656" fmla="*/ 2261532 h 3147913"/>
              <a:gd name="connsiteX657" fmla="*/ 3423301 w 4963366"/>
              <a:gd name="connsiteY657" fmla="*/ 2301326 h 3147913"/>
              <a:gd name="connsiteX658" fmla="*/ 3351632 w 4963366"/>
              <a:gd name="connsiteY658" fmla="*/ 2299232 h 3147913"/>
              <a:gd name="connsiteX659" fmla="*/ 3311581 w 4963366"/>
              <a:gd name="connsiteY659" fmla="*/ 2328554 h 3147913"/>
              <a:gd name="connsiteX660" fmla="*/ 3357956 w 4963366"/>
              <a:gd name="connsiteY660" fmla="*/ 2408142 h 3147913"/>
              <a:gd name="connsiteX661" fmla="*/ 3332661 w 4963366"/>
              <a:gd name="connsiteY661" fmla="*/ 2359970 h 3147913"/>
              <a:gd name="connsiteX662" fmla="*/ 3351632 w 4963366"/>
              <a:gd name="connsiteY662" fmla="*/ 2345309 h 3147913"/>
              <a:gd name="connsiteX663" fmla="*/ 3385359 w 4963366"/>
              <a:gd name="connsiteY663" fmla="*/ 2380915 h 3147913"/>
              <a:gd name="connsiteX664" fmla="*/ 3336877 w 4963366"/>
              <a:gd name="connsiteY664" fmla="*/ 2424897 h 3147913"/>
              <a:gd name="connsiteX665" fmla="*/ 3290502 w 4963366"/>
              <a:gd name="connsiteY665" fmla="*/ 2345309 h 3147913"/>
              <a:gd name="connsiteX666" fmla="*/ 3201969 w 4963366"/>
              <a:gd name="connsiteY666" fmla="*/ 2385103 h 3147913"/>
              <a:gd name="connsiteX667" fmla="*/ 3149271 w 4963366"/>
              <a:gd name="connsiteY667" fmla="*/ 2420709 h 3147913"/>
              <a:gd name="connsiteX668" fmla="*/ 3168243 w 4963366"/>
              <a:gd name="connsiteY668" fmla="*/ 2483541 h 3147913"/>
              <a:gd name="connsiteX669" fmla="*/ 3176674 w 4963366"/>
              <a:gd name="connsiteY669" fmla="*/ 2567318 h 3147913"/>
              <a:gd name="connsiteX670" fmla="*/ 3282070 w 4963366"/>
              <a:gd name="connsiteY670" fmla="*/ 2554752 h 3147913"/>
              <a:gd name="connsiteX671" fmla="*/ 3277854 w 4963366"/>
              <a:gd name="connsiteY671" fmla="*/ 2514958 h 3147913"/>
              <a:gd name="connsiteX672" fmla="*/ 3233588 w 4963366"/>
              <a:gd name="connsiteY672" fmla="*/ 2542185 h 3147913"/>
              <a:gd name="connsiteX673" fmla="*/ 3229372 w 4963366"/>
              <a:gd name="connsiteY673" fmla="*/ 2510769 h 3147913"/>
              <a:gd name="connsiteX674" fmla="*/ 3256775 w 4963366"/>
              <a:gd name="connsiteY674" fmla="*/ 2491919 h 3147913"/>
              <a:gd name="connsiteX675" fmla="*/ 3292610 w 4963366"/>
              <a:gd name="connsiteY675" fmla="*/ 2523335 h 3147913"/>
              <a:gd name="connsiteX676" fmla="*/ 3381143 w 4963366"/>
              <a:gd name="connsiteY676" fmla="*/ 2636434 h 3147913"/>
              <a:gd name="connsiteX677" fmla="*/ 3680467 w 4963366"/>
              <a:gd name="connsiteY677" fmla="*/ 2690889 h 3147913"/>
              <a:gd name="connsiteX678" fmla="*/ 3792187 w 4963366"/>
              <a:gd name="connsiteY678" fmla="*/ 2657379 h 3147913"/>
              <a:gd name="connsiteX679" fmla="*/ 3868072 w 4963366"/>
              <a:gd name="connsiteY679" fmla="*/ 2575696 h 3147913"/>
              <a:gd name="connsiteX680" fmla="*/ 3874396 w 4963366"/>
              <a:gd name="connsiteY680" fmla="*/ 2429086 h 3147913"/>
              <a:gd name="connsiteX681" fmla="*/ 3851208 w 4963366"/>
              <a:gd name="connsiteY681" fmla="*/ 2355781 h 3147913"/>
              <a:gd name="connsiteX682" fmla="*/ 3811158 w 4963366"/>
              <a:gd name="connsiteY682" fmla="*/ 2594546 h 3147913"/>
              <a:gd name="connsiteX683" fmla="*/ 3720518 w 4963366"/>
              <a:gd name="connsiteY683" fmla="*/ 2636434 h 3147913"/>
              <a:gd name="connsiteX684" fmla="*/ 3551884 w 4963366"/>
              <a:gd name="connsiteY684" fmla="*/ 2602924 h 3147913"/>
              <a:gd name="connsiteX685" fmla="*/ 3570855 w 4963366"/>
              <a:gd name="connsiteY685" fmla="*/ 2523335 h 3147913"/>
              <a:gd name="connsiteX686" fmla="*/ 3539237 w 4963366"/>
              <a:gd name="connsiteY686" fmla="*/ 2546374 h 3147913"/>
              <a:gd name="connsiteX687" fmla="*/ 3604582 w 4963366"/>
              <a:gd name="connsiteY687" fmla="*/ 2544280 h 3147913"/>
              <a:gd name="connsiteX688" fmla="*/ 3518158 w 4963366"/>
              <a:gd name="connsiteY688" fmla="*/ 2462597 h 3147913"/>
              <a:gd name="connsiteX689" fmla="*/ 3431733 w 4963366"/>
              <a:gd name="connsiteY689" fmla="*/ 2470975 h 3147913"/>
              <a:gd name="connsiteX690" fmla="*/ 3355848 w 4963366"/>
              <a:gd name="connsiteY690" fmla="*/ 2512863 h 3147913"/>
              <a:gd name="connsiteX691" fmla="*/ 3372711 w 4963366"/>
              <a:gd name="connsiteY691" fmla="*/ 2581979 h 3147913"/>
              <a:gd name="connsiteX692" fmla="*/ 3410654 w 4963366"/>
              <a:gd name="connsiteY692" fmla="*/ 2565224 h 3147913"/>
              <a:gd name="connsiteX693" fmla="*/ 3391682 w 4963366"/>
              <a:gd name="connsiteY693" fmla="*/ 2531713 h 3147913"/>
              <a:gd name="connsiteX694" fmla="*/ 3444380 w 4963366"/>
              <a:gd name="connsiteY694" fmla="*/ 2552657 h 3147913"/>
              <a:gd name="connsiteX695" fmla="*/ 3471784 w 4963366"/>
              <a:gd name="connsiteY695" fmla="*/ 2600829 h 3147913"/>
              <a:gd name="connsiteX696" fmla="*/ 3547668 w 4963366"/>
              <a:gd name="connsiteY696" fmla="*/ 2649001 h 3147913"/>
              <a:gd name="connsiteX697" fmla="*/ 3777431 w 4963366"/>
              <a:gd name="connsiteY697" fmla="*/ 2640623 h 3147913"/>
              <a:gd name="connsiteX698" fmla="*/ 3545560 w 4963366"/>
              <a:gd name="connsiteY698" fmla="*/ 2661567 h 3147913"/>
              <a:gd name="connsiteX699" fmla="*/ 3463352 w 4963366"/>
              <a:gd name="connsiteY699" fmla="*/ 2613396 h 3147913"/>
              <a:gd name="connsiteX700" fmla="*/ 3425409 w 4963366"/>
              <a:gd name="connsiteY700" fmla="*/ 2550563 h 3147913"/>
              <a:gd name="connsiteX701" fmla="*/ 3402222 w 4963366"/>
              <a:gd name="connsiteY701" fmla="*/ 2588263 h 3147913"/>
              <a:gd name="connsiteX702" fmla="*/ 3360063 w 4963366"/>
              <a:gd name="connsiteY702" fmla="*/ 2475164 h 3147913"/>
              <a:gd name="connsiteX703" fmla="*/ 3427517 w 4963366"/>
              <a:gd name="connsiteY703" fmla="*/ 2458408 h 3147913"/>
              <a:gd name="connsiteX704" fmla="*/ 3522373 w 4963366"/>
              <a:gd name="connsiteY704" fmla="*/ 2454219 h 3147913"/>
              <a:gd name="connsiteX705" fmla="*/ 3585611 w 4963366"/>
              <a:gd name="connsiteY705" fmla="*/ 2460503 h 3147913"/>
              <a:gd name="connsiteX706" fmla="*/ 3556100 w 4963366"/>
              <a:gd name="connsiteY706" fmla="*/ 2590357 h 3147913"/>
              <a:gd name="connsiteX707" fmla="*/ 3766892 w 4963366"/>
              <a:gd name="connsiteY707" fmla="*/ 2607112 h 3147913"/>
              <a:gd name="connsiteX708" fmla="*/ 3844885 w 4963366"/>
              <a:gd name="connsiteY708" fmla="*/ 2387198 h 3147913"/>
              <a:gd name="connsiteX709" fmla="*/ 3832237 w 4963366"/>
              <a:gd name="connsiteY709" fmla="*/ 2251060 h 3147913"/>
              <a:gd name="connsiteX710" fmla="*/ 4612407 w 4963366"/>
              <a:gd name="connsiteY710" fmla="*/ 2251060 h 3147913"/>
              <a:gd name="connsiteX711" fmla="*/ 4525982 w 4963366"/>
              <a:gd name="connsiteY711" fmla="*/ 2581979 h 3147913"/>
              <a:gd name="connsiteX712" fmla="*/ 4414263 w 4963366"/>
              <a:gd name="connsiteY712" fmla="*/ 2546374 h 3147913"/>
              <a:gd name="connsiteX713" fmla="*/ 4416371 w 4963366"/>
              <a:gd name="connsiteY713" fmla="*/ 2491919 h 3147913"/>
              <a:gd name="connsiteX714" fmla="*/ 4456421 w 4963366"/>
              <a:gd name="connsiteY714" fmla="*/ 2483541 h 3147913"/>
              <a:gd name="connsiteX715" fmla="*/ 4452205 w 4963366"/>
              <a:gd name="connsiteY715" fmla="*/ 2519147 h 3147913"/>
              <a:gd name="connsiteX716" fmla="*/ 4424802 w 4963366"/>
              <a:gd name="connsiteY716" fmla="*/ 2542185 h 3147913"/>
              <a:gd name="connsiteX717" fmla="*/ 4490148 w 4963366"/>
              <a:gd name="connsiteY717" fmla="*/ 2575696 h 3147913"/>
              <a:gd name="connsiteX718" fmla="*/ 4572356 w 4963366"/>
              <a:gd name="connsiteY718" fmla="*/ 2512863 h 3147913"/>
              <a:gd name="connsiteX719" fmla="*/ 4530198 w 4963366"/>
              <a:gd name="connsiteY719" fmla="*/ 2378820 h 3147913"/>
              <a:gd name="connsiteX720" fmla="*/ 4439558 w 4963366"/>
              <a:gd name="connsiteY720" fmla="*/ 2362065 h 3147913"/>
              <a:gd name="connsiteX721" fmla="*/ 4351025 w 4963366"/>
              <a:gd name="connsiteY721" fmla="*/ 2393481 h 3147913"/>
              <a:gd name="connsiteX722" fmla="*/ 4336270 w 4963366"/>
              <a:gd name="connsiteY722" fmla="*/ 2347404 h 3147913"/>
              <a:gd name="connsiteX723" fmla="*/ 4374212 w 4963366"/>
              <a:gd name="connsiteY723" fmla="*/ 2347404 h 3147913"/>
              <a:gd name="connsiteX724" fmla="*/ 4351025 w 4963366"/>
              <a:gd name="connsiteY724" fmla="*/ 2376726 h 3147913"/>
              <a:gd name="connsiteX725" fmla="*/ 4405831 w 4963366"/>
              <a:gd name="connsiteY725" fmla="*/ 2301326 h 3147913"/>
              <a:gd name="connsiteX726" fmla="*/ 4334162 w 4963366"/>
              <a:gd name="connsiteY726" fmla="*/ 2295043 h 3147913"/>
              <a:gd name="connsiteX727" fmla="*/ 4254061 w 4963366"/>
              <a:gd name="connsiteY727" fmla="*/ 2261532 h 3147913"/>
              <a:gd name="connsiteX728" fmla="*/ 4203471 w 4963366"/>
              <a:gd name="connsiteY728" fmla="*/ 2301326 h 3147913"/>
              <a:gd name="connsiteX729" fmla="*/ 4131802 w 4963366"/>
              <a:gd name="connsiteY729" fmla="*/ 2299232 h 3147913"/>
              <a:gd name="connsiteX730" fmla="*/ 4091752 w 4963366"/>
              <a:gd name="connsiteY730" fmla="*/ 2328554 h 3147913"/>
              <a:gd name="connsiteX731" fmla="*/ 4138126 w 4963366"/>
              <a:gd name="connsiteY731" fmla="*/ 2408142 h 3147913"/>
              <a:gd name="connsiteX732" fmla="*/ 4112831 w 4963366"/>
              <a:gd name="connsiteY732" fmla="*/ 2359970 h 3147913"/>
              <a:gd name="connsiteX733" fmla="*/ 4131802 w 4963366"/>
              <a:gd name="connsiteY733" fmla="*/ 2345309 h 3147913"/>
              <a:gd name="connsiteX734" fmla="*/ 4165529 w 4963366"/>
              <a:gd name="connsiteY734" fmla="*/ 2380915 h 3147913"/>
              <a:gd name="connsiteX735" fmla="*/ 4117047 w 4963366"/>
              <a:gd name="connsiteY735" fmla="*/ 2424897 h 3147913"/>
              <a:gd name="connsiteX736" fmla="*/ 4070672 w 4963366"/>
              <a:gd name="connsiteY736" fmla="*/ 2345309 h 3147913"/>
              <a:gd name="connsiteX737" fmla="*/ 3982140 w 4963366"/>
              <a:gd name="connsiteY737" fmla="*/ 2385103 h 3147913"/>
              <a:gd name="connsiteX738" fmla="*/ 3929442 w 4963366"/>
              <a:gd name="connsiteY738" fmla="*/ 2420709 h 3147913"/>
              <a:gd name="connsiteX739" fmla="*/ 3948413 w 4963366"/>
              <a:gd name="connsiteY739" fmla="*/ 2483541 h 3147913"/>
              <a:gd name="connsiteX740" fmla="*/ 3956845 w 4963366"/>
              <a:gd name="connsiteY740" fmla="*/ 2567318 h 3147913"/>
              <a:gd name="connsiteX741" fmla="*/ 4062241 w 4963366"/>
              <a:gd name="connsiteY741" fmla="*/ 2554752 h 3147913"/>
              <a:gd name="connsiteX742" fmla="*/ 4058025 w 4963366"/>
              <a:gd name="connsiteY742" fmla="*/ 2514958 h 3147913"/>
              <a:gd name="connsiteX743" fmla="*/ 4013759 w 4963366"/>
              <a:gd name="connsiteY743" fmla="*/ 2542185 h 3147913"/>
              <a:gd name="connsiteX744" fmla="*/ 4009543 w 4963366"/>
              <a:gd name="connsiteY744" fmla="*/ 2510769 h 3147913"/>
              <a:gd name="connsiteX745" fmla="*/ 4036946 w 4963366"/>
              <a:gd name="connsiteY745" fmla="*/ 2491919 h 3147913"/>
              <a:gd name="connsiteX746" fmla="*/ 4072780 w 4963366"/>
              <a:gd name="connsiteY746" fmla="*/ 2523335 h 3147913"/>
              <a:gd name="connsiteX747" fmla="*/ 4161313 w 4963366"/>
              <a:gd name="connsiteY747" fmla="*/ 2636434 h 3147913"/>
              <a:gd name="connsiteX748" fmla="*/ 4460637 w 4963366"/>
              <a:gd name="connsiteY748" fmla="*/ 2690889 h 3147913"/>
              <a:gd name="connsiteX749" fmla="*/ 4572356 w 4963366"/>
              <a:gd name="connsiteY749" fmla="*/ 2657379 h 3147913"/>
              <a:gd name="connsiteX750" fmla="*/ 4648241 w 4963366"/>
              <a:gd name="connsiteY750" fmla="*/ 2575696 h 3147913"/>
              <a:gd name="connsiteX751" fmla="*/ 4654565 w 4963366"/>
              <a:gd name="connsiteY751" fmla="*/ 2429086 h 3147913"/>
              <a:gd name="connsiteX752" fmla="*/ 4631378 w 4963366"/>
              <a:gd name="connsiteY752" fmla="*/ 2355781 h 3147913"/>
              <a:gd name="connsiteX753" fmla="*/ 4591328 w 4963366"/>
              <a:gd name="connsiteY753" fmla="*/ 2594546 h 3147913"/>
              <a:gd name="connsiteX754" fmla="*/ 4500687 w 4963366"/>
              <a:gd name="connsiteY754" fmla="*/ 2636434 h 3147913"/>
              <a:gd name="connsiteX755" fmla="*/ 4332054 w 4963366"/>
              <a:gd name="connsiteY755" fmla="*/ 2602924 h 3147913"/>
              <a:gd name="connsiteX756" fmla="*/ 4351025 w 4963366"/>
              <a:gd name="connsiteY756" fmla="*/ 2523335 h 3147913"/>
              <a:gd name="connsiteX757" fmla="*/ 4319407 w 4963366"/>
              <a:gd name="connsiteY757" fmla="*/ 2546374 h 3147913"/>
              <a:gd name="connsiteX758" fmla="*/ 4384752 w 4963366"/>
              <a:gd name="connsiteY758" fmla="*/ 2544280 h 3147913"/>
              <a:gd name="connsiteX759" fmla="*/ 4298327 w 4963366"/>
              <a:gd name="connsiteY759" fmla="*/ 2462597 h 3147913"/>
              <a:gd name="connsiteX760" fmla="*/ 4211903 w 4963366"/>
              <a:gd name="connsiteY760" fmla="*/ 2470975 h 3147913"/>
              <a:gd name="connsiteX761" fmla="*/ 4136018 w 4963366"/>
              <a:gd name="connsiteY761" fmla="*/ 2512863 h 3147913"/>
              <a:gd name="connsiteX762" fmla="*/ 4152881 w 4963366"/>
              <a:gd name="connsiteY762" fmla="*/ 2581979 h 3147913"/>
              <a:gd name="connsiteX763" fmla="*/ 4190824 w 4963366"/>
              <a:gd name="connsiteY763" fmla="*/ 2565224 h 3147913"/>
              <a:gd name="connsiteX764" fmla="*/ 4171853 w 4963366"/>
              <a:gd name="connsiteY764" fmla="*/ 2531713 h 3147913"/>
              <a:gd name="connsiteX765" fmla="*/ 4224550 w 4963366"/>
              <a:gd name="connsiteY765" fmla="*/ 2552657 h 3147913"/>
              <a:gd name="connsiteX766" fmla="*/ 4251953 w 4963366"/>
              <a:gd name="connsiteY766" fmla="*/ 2600829 h 3147913"/>
              <a:gd name="connsiteX767" fmla="*/ 4327838 w 4963366"/>
              <a:gd name="connsiteY767" fmla="*/ 2649001 h 3147913"/>
              <a:gd name="connsiteX768" fmla="*/ 4557601 w 4963366"/>
              <a:gd name="connsiteY768" fmla="*/ 2640623 h 3147913"/>
              <a:gd name="connsiteX769" fmla="*/ 4325730 w 4963366"/>
              <a:gd name="connsiteY769" fmla="*/ 2661567 h 3147913"/>
              <a:gd name="connsiteX770" fmla="*/ 4243522 w 4963366"/>
              <a:gd name="connsiteY770" fmla="*/ 2613396 h 3147913"/>
              <a:gd name="connsiteX771" fmla="*/ 4205579 w 4963366"/>
              <a:gd name="connsiteY771" fmla="*/ 2550563 h 3147913"/>
              <a:gd name="connsiteX772" fmla="*/ 4182392 w 4963366"/>
              <a:gd name="connsiteY772" fmla="*/ 2588263 h 3147913"/>
              <a:gd name="connsiteX773" fmla="*/ 4140234 w 4963366"/>
              <a:gd name="connsiteY773" fmla="*/ 2475164 h 3147913"/>
              <a:gd name="connsiteX774" fmla="*/ 4207687 w 4963366"/>
              <a:gd name="connsiteY774" fmla="*/ 2458408 h 3147913"/>
              <a:gd name="connsiteX775" fmla="*/ 4302543 w 4963366"/>
              <a:gd name="connsiteY775" fmla="*/ 2454219 h 3147913"/>
              <a:gd name="connsiteX776" fmla="*/ 4365781 w 4963366"/>
              <a:gd name="connsiteY776" fmla="*/ 2460503 h 3147913"/>
              <a:gd name="connsiteX777" fmla="*/ 4336270 w 4963366"/>
              <a:gd name="connsiteY777" fmla="*/ 2590357 h 3147913"/>
              <a:gd name="connsiteX778" fmla="*/ 4547061 w 4963366"/>
              <a:gd name="connsiteY778" fmla="*/ 2607112 h 3147913"/>
              <a:gd name="connsiteX779" fmla="*/ 4625054 w 4963366"/>
              <a:gd name="connsiteY779" fmla="*/ 2387198 h 3147913"/>
              <a:gd name="connsiteX780" fmla="*/ 4612407 w 4963366"/>
              <a:gd name="connsiteY780" fmla="*/ 2251060 h 3147913"/>
              <a:gd name="connsiteX781" fmla="*/ 1007786 w 4963366"/>
              <a:gd name="connsiteY781" fmla="*/ 1809134 h 3147913"/>
              <a:gd name="connsiteX782" fmla="*/ 921361 w 4963366"/>
              <a:gd name="connsiteY782" fmla="*/ 2140053 h 3147913"/>
              <a:gd name="connsiteX783" fmla="*/ 809642 w 4963366"/>
              <a:gd name="connsiteY783" fmla="*/ 2104448 h 3147913"/>
              <a:gd name="connsiteX784" fmla="*/ 811750 w 4963366"/>
              <a:gd name="connsiteY784" fmla="*/ 2049993 h 3147913"/>
              <a:gd name="connsiteX785" fmla="*/ 851800 w 4963366"/>
              <a:gd name="connsiteY785" fmla="*/ 2041615 h 3147913"/>
              <a:gd name="connsiteX786" fmla="*/ 847584 w 4963366"/>
              <a:gd name="connsiteY786" fmla="*/ 2077220 h 3147913"/>
              <a:gd name="connsiteX787" fmla="*/ 820181 w 4963366"/>
              <a:gd name="connsiteY787" fmla="*/ 2100259 h 3147913"/>
              <a:gd name="connsiteX788" fmla="*/ 885527 w 4963366"/>
              <a:gd name="connsiteY788" fmla="*/ 2133770 h 3147913"/>
              <a:gd name="connsiteX789" fmla="*/ 967735 w 4963366"/>
              <a:gd name="connsiteY789" fmla="*/ 2070937 h 3147913"/>
              <a:gd name="connsiteX790" fmla="*/ 925577 w 4963366"/>
              <a:gd name="connsiteY790" fmla="*/ 1936894 h 3147913"/>
              <a:gd name="connsiteX791" fmla="*/ 834937 w 4963366"/>
              <a:gd name="connsiteY791" fmla="*/ 1920138 h 3147913"/>
              <a:gd name="connsiteX792" fmla="*/ 746404 w 4963366"/>
              <a:gd name="connsiteY792" fmla="*/ 1951555 h 3147913"/>
              <a:gd name="connsiteX793" fmla="*/ 731649 w 4963366"/>
              <a:gd name="connsiteY793" fmla="*/ 1905477 h 3147913"/>
              <a:gd name="connsiteX794" fmla="*/ 769591 w 4963366"/>
              <a:gd name="connsiteY794" fmla="*/ 1905477 h 3147913"/>
              <a:gd name="connsiteX795" fmla="*/ 746404 w 4963366"/>
              <a:gd name="connsiteY795" fmla="*/ 1934799 h 3147913"/>
              <a:gd name="connsiteX796" fmla="*/ 801210 w 4963366"/>
              <a:gd name="connsiteY796" fmla="*/ 1859400 h 3147913"/>
              <a:gd name="connsiteX797" fmla="*/ 729541 w 4963366"/>
              <a:gd name="connsiteY797" fmla="*/ 1853117 h 3147913"/>
              <a:gd name="connsiteX798" fmla="*/ 649440 w 4963366"/>
              <a:gd name="connsiteY798" fmla="*/ 1819606 h 3147913"/>
              <a:gd name="connsiteX799" fmla="*/ 598850 w 4963366"/>
              <a:gd name="connsiteY799" fmla="*/ 1859400 h 3147913"/>
              <a:gd name="connsiteX800" fmla="*/ 527181 w 4963366"/>
              <a:gd name="connsiteY800" fmla="*/ 1857306 h 3147913"/>
              <a:gd name="connsiteX801" fmla="*/ 487130 w 4963366"/>
              <a:gd name="connsiteY801" fmla="*/ 1886627 h 3147913"/>
              <a:gd name="connsiteX802" fmla="*/ 533505 w 4963366"/>
              <a:gd name="connsiteY802" fmla="*/ 1966216 h 3147913"/>
              <a:gd name="connsiteX803" fmla="*/ 508210 w 4963366"/>
              <a:gd name="connsiteY803" fmla="*/ 1918044 h 3147913"/>
              <a:gd name="connsiteX804" fmla="*/ 527181 w 4963366"/>
              <a:gd name="connsiteY804" fmla="*/ 1903383 h 3147913"/>
              <a:gd name="connsiteX805" fmla="*/ 560907 w 4963366"/>
              <a:gd name="connsiteY805" fmla="*/ 1938988 h 3147913"/>
              <a:gd name="connsiteX806" fmla="*/ 512425 w 4963366"/>
              <a:gd name="connsiteY806" fmla="*/ 1982971 h 3147913"/>
              <a:gd name="connsiteX807" fmla="*/ 466051 w 4963366"/>
              <a:gd name="connsiteY807" fmla="*/ 1903383 h 3147913"/>
              <a:gd name="connsiteX808" fmla="*/ 377519 w 4963366"/>
              <a:gd name="connsiteY808" fmla="*/ 1943177 h 3147913"/>
              <a:gd name="connsiteX809" fmla="*/ 324821 w 4963366"/>
              <a:gd name="connsiteY809" fmla="*/ 1978782 h 3147913"/>
              <a:gd name="connsiteX810" fmla="*/ 343792 w 4963366"/>
              <a:gd name="connsiteY810" fmla="*/ 2041615 h 3147913"/>
              <a:gd name="connsiteX811" fmla="*/ 352224 w 4963366"/>
              <a:gd name="connsiteY811" fmla="*/ 2125392 h 3147913"/>
              <a:gd name="connsiteX812" fmla="*/ 457620 w 4963366"/>
              <a:gd name="connsiteY812" fmla="*/ 2112825 h 3147913"/>
              <a:gd name="connsiteX813" fmla="*/ 453404 w 4963366"/>
              <a:gd name="connsiteY813" fmla="*/ 2073031 h 3147913"/>
              <a:gd name="connsiteX814" fmla="*/ 409137 w 4963366"/>
              <a:gd name="connsiteY814" fmla="*/ 2100259 h 3147913"/>
              <a:gd name="connsiteX815" fmla="*/ 404922 w 4963366"/>
              <a:gd name="connsiteY815" fmla="*/ 2068842 h 3147913"/>
              <a:gd name="connsiteX816" fmla="*/ 432325 w 4963366"/>
              <a:gd name="connsiteY816" fmla="*/ 2049993 h 3147913"/>
              <a:gd name="connsiteX817" fmla="*/ 468159 w 4963366"/>
              <a:gd name="connsiteY817" fmla="*/ 2081409 h 3147913"/>
              <a:gd name="connsiteX818" fmla="*/ 556692 w 4963366"/>
              <a:gd name="connsiteY818" fmla="*/ 2194508 h 3147913"/>
              <a:gd name="connsiteX819" fmla="*/ 856016 w 4963366"/>
              <a:gd name="connsiteY819" fmla="*/ 2248963 h 3147913"/>
              <a:gd name="connsiteX820" fmla="*/ 967735 w 4963366"/>
              <a:gd name="connsiteY820" fmla="*/ 2215452 h 3147913"/>
              <a:gd name="connsiteX821" fmla="*/ 1043620 w 4963366"/>
              <a:gd name="connsiteY821" fmla="*/ 2133770 h 3147913"/>
              <a:gd name="connsiteX822" fmla="*/ 1049944 w 4963366"/>
              <a:gd name="connsiteY822" fmla="*/ 1987160 h 3147913"/>
              <a:gd name="connsiteX823" fmla="*/ 1026757 w 4963366"/>
              <a:gd name="connsiteY823" fmla="*/ 1913855 h 3147913"/>
              <a:gd name="connsiteX824" fmla="*/ 986707 w 4963366"/>
              <a:gd name="connsiteY824" fmla="*/ 2152619 h 3147913"/>
              <a:gd name="connsiteX825" fmla="*/ 896066 w 4963366"/>
              <a:gd name="connsiteY825" fmla="*/ 2194508 h 3147913"/>
              <a:gd name="connsiteX826" fmla="*/ 727433 w 4963366"/>
              <a:gd name="connsiteY826" fmla="*/ 2160997 h 3147913"/>
              <a:gd name="connsiteX827" fmla="*/ 746404 w 4963366"/>
              <a:gd name="connsiteY827" fmla="*/ 2081409 h 3147913"/>
              <a:gd name="connsiteX828" fmla="*/ 714785 w 4963366"/>
              <a:gd name="connsiteY828" fmla="*/ 2104448 h 3147913"/>
              <a:gd name="connsiteX829" fmla="*/ 780131 w 4963366"/>
              <a:gd name="connsiteY829" fmla="*/ 2102353 h 3147913"/>
              <a:gd name="connsiteX830" fmla="*/ 693706 w 4963366"/>
              <a:gd name="connsiteY830" fmla="*/ 2020671 h 3147913"/>
              <a:gd name="connsiteX831" fmla="*/ 607282 w 4963366"/>
              <a:gd name="connsiteY831" fmla="*/ 2029048 h 3147913"/>
              <a:gd name="connsiteX832" fmla="*/ 531397 w 4963366"/>
              <a:gd name="connsiteY832" fmla="*/ 2070937 h 3147913"/>
              <a:gd name="connsiteX833" fmla="*/ 548260 w 4963366"/>
              <a:gd name="connsiteY833" fmla="*/ 2140053 h 3147913"/>
              <a:gd name="connsiteX834" fmla="*/ 586202 w 4963366"/>
              <a:gd name="connsiteY834" fmla="*/ 2123297 h 3147913"/>
              <a:gd name="connsiteX835" fmla="*/ 567231 w 4963366"/>
              <a:gd name="connsiteY835" fmla="*/ 2089787 h 3147913"/>
              <a:gd name="connsiteX836" fmla="*/ 619929 w 4963366"/>
              <a:gd name="connsiteY836" fmla="*/ 2110731 h 3147913"/>
              <a:gd name="connsiteX837" fmla="*/ 647332 w 4963366"/>
              <a:gd name="connsiteY837" fmla="*/ 2158903 h 3147913"/>
              <a:gd name="connsiteX838" fmla="*/ 723217 w 4963366"/>
              <a:gd name="connsiteY838" fmla="*/ 2207074 h 3147913"/>
              <a:gd name="connsiteX839" fmla="*/ 952980 w 4963366"/>
              <a:gd name="connsiteY839" fmla="*/ 2198697 h 3147913"/>
              <a:gd name="connsiteX840" fmla="*/ 721109 w 4963366"/>
              <a:gd name="connsiteY840" fmla="*/ 2219641 h 3147913"/>
              <a:gd name="connsiteX841" fmla="*/ 638900 w 4963366"/>
              <a:gd name="connsiteY841" fmla="*/ 2171469 h 3147913"/>
              <a:gd name="connsiteX842" fmla="*/ 600958 w 4963366"/>
              <a:gd name="connsiteY842" fmla="*/ 2108636 h 3147913"/>
              <a:gd name="connsiteX843" fmla="*/ 577771 w 4963366"/>
              <a:gd name="connsiteY843" fmla="*/ 2146336 h 3147913"/>
              <a:gd name="connsiteX844" fmla="*/ 535612 w 4963366"/>
              <a:gd name="connsiteY844" fmla="*/ 2033237 h 3147913"/>
              <a:gd name="connsiteX845" fmla="*/ 603066 w 4963366"/>
              <a:gd name="connsiteY845" fmla="*/ 2016482 h 3147913"/>
              <a:gd name="connsiteX846" fmla="*/ 697922 w 4963366"/>
              <a:gd name="connsiteY846" fmla="*/ 2012293 h 3147913"/>
              <a:gd name="connsiteX847" fmla="*/ 761160 w 4963366"/>
              <a:gd name="connsiteY847" fmla="*/ 2018576 h 3147913"/>
              <a:gd name="connsiteX848" fmla="*/ 731649 w 4963366"/>
              <a:gd name="connsiteY848" fmla="*/ 2148431 h 3147913"/>
              <a:gd name="connsiteX849" fmla="*/ 942440 w 4963366"/>
              <a:gd name="connsiteY849" fmla="*/ 2165186 h 3147913"/>
              <a:gd name="connsiteX850" fmla="*/ 1020433 w 4963366"/>
              <a:gd name="connsiteY850" fmla="*/ 1945271 h 3147913"/>
              <a:gd name="connsiteX851" fmla="*/ 1007786 w 4963366"/>
              <a:gd name="connsiteY851" fmla="*/ 1809134 h 3147913"/>
              <a:gd name="connsiteX852" fmla="*/ 1790641 w 4963366"/>
              <a:gd name="connsiteY852" fmla="*/ 1800848 h 3147913"/>
              <a:gd name="connsiteX853" fmla="*/ 1704216 w 4963366"/>
              <a:gd name="connsiteY853" fmla="*/ 2131767 h 3147913"/>
              <a:gd name="connsiteX854" fmla="*/ 1592497 w 4963366"/>
              <a:gd name="connsiteY854" fmla="*/ 2096162 h 3147913"/>
              <a:gd name="connsiteX855" fmla="*/ 1594605 w 4963366"/>
              <a:gd name="connsiteY855" fmla="*/ 2041707 h 3147913"/>
              <a:gd name="connsiteX856" fmla="*/ 1634655 w 4963366"/>
              <a:gd name="connsiteY856" fmla="*/ 2033329 h 3147913"/>
              <a:gd name="connsiteX857" fmla="*/ 1630439 w 4963366"/>
              <a:gd name="connsiteY857" fmla="*/ 2068934 h 3147913"/>
              <a:gd name="connsiteX858" fmla="*/ 1603036 w 4963366"/>
              <a:gd name="connsiteY858" fmla="*/ 2091973 h 3147913"/>
              <a:gd name="connsiteX859" fmla="*/ 1668382 w 4963366"/>
              <a:gd name="connsiteY859" fmla="*/ 2125484 h 3147913"/>
              <a:gd name="connsiteX860" fmla="*/ 1750590 w 4963366"/>
              <a:gd name="connsiteY860" fmla="*/ 2062651 h 3147913"/>
              <a:gd name="connsiteX861" fmla="*/ 1708432 w 4963366"/>
              <a:gd name="connsiteY861" fmla="*/ 1928608 h 3147913"/>
              <a:gd name="connsiteX862" fmla="*/ 1617792 w 4963366"/>
              <a:gd name="connsiteY862" fmla="*/ 1911852 h 3147913"/>
              <a:gd name="connsiteX863" fmla="*/ 1529259 w 4963366"/>
              <a:gd name="connsiteY863" fmla="*/ 1943269 h 3147913"/>
              <a:gd name="connsiteX864" fmla="*/ 1514504 w 4963366"/>
              <a:gd name="connsiteY864" fmla="*/ 1897191 h 3147913"/>
              <a:gd name="connsiteX865" fmla="*/ 1552446 w 4963366"/>
              <a:gd name="connsiteY865" fmla="*/ 1897191 h 3147913"/>
              <a:gd name="connsiteX866" fmla="*/ 1529259 w 4963366"/>
              <a:gd name="connsiteY866" fmla="*/ 1926513 h 3147913"/>
              <a:gd name="connsiteX867" fmla="*/ 1584065 w 4963366"/>
              <a:gd name="connsiteY867" fmla="*/ 1851114 h 3147913"/>
              <a:gd name="connsiteX868" fmla="*/ 1512396 w 4963366"/>
              <a:gd name="connsiteY868" fmla="*/ 1844831 h 3147913"/>
              <a:gd name="connsiteX869" fmla="*/ 1432295 w 4963366"/>
              <a:gd name="connsiteY869" fmla="*/ 1811320 h 3147913"/>
              <a:gd name="connsiteX870" fmla="*/ 1381705 w 4963366"/>
              <a:gd name="connsiteY870" fmla="*/ 1851114 h 3147913"/>
              <a:gd name="connsiteX871" fmla="*/ 1310036 w 4963366"/>
              <a:gd name="connsiteY871" fmla="*/ 1849020 h 3147913"/>
              <a:gd name="connsiteX872" fmla="*/ 1269985 w 4963366"/>
              <a:gd name="connsiteY872" fmla="*/ 1878341 h 3147913"/>
              <a:gd name="connsiteX873" fmla="*/ 1316360 w 4963366"/>
              <a:gd name="connsiteY873" fmla="*/ 1957930 h 3147913"/>
              <a:gd name="connsiteX874" fmla="*/ 1291065 w 4963366"/>
              <a:gd name="connsiteY874" fmla="*/ 1909758 h 3147913"/>
              <a:gd name="connsiteX875" fmla="*/ 1310036 w 4963366"/>
              <a:gd name="connsiteY875" fmla="*/ 1895097 h 3147913"/>
              <a:gd name="connsiteX876" fmla="*/ 1343762 w 4963366"/>
              <a:gd name="connsiteY876" fmla="*/ 1930702 h 3147913"/>
              <a:gd name="connsiteX877" fmla="*/ 1295280 w 4963366"/>
              <a:gd name="connsiteY877" fmla="*/ 1974685 h 3147913"/>
              <a:gd name="connsiteX878" fmla="*/ 1248906 w 4963366"/>
              <a:gd name="connsiteY878" fmla="*/ 1895097 h 3147913"/>
              <a:gd name="connsiteX879" fmla="*/ 1160374 w 4963366"/>
              <a:gd name="connsiteY879" fmla="*/ 1934891 h 3147913"/>
              <a:gd name="connsiteX880" fmla="*/ 1107676 w 4963366"/>
              <a:gd name="connsiteY880" fmla="*/ 1970496 h 3147913"/>
              <a:gd name="connsiteX881" fmla="*/ 1126647 w 4963366"/>
              <a:gd name="connsiteY881" fmla="*/ 2033329 h 3147913"/>
              <a:gd name="connsiteX882" fmla="*/ 1135079 w 4963366"/>
              <a:gd name="connsiteY882" fmla="*/ 2117106 h 3147913"/>
              <a:gd name="connsiteX883" fmla="*/ 1240475 w 4963366"/>
              <a:gd name="connsiteY883" fmla="*/ 2104539 h 3147913"/>
              <a:gd name="connsiteX884" fmla="*/ 1236259 w 4963366"/>
              <a:gd name="connsiteY884" fmla="*/ 2064745 h 3147913"/>
              <a:gd name="connsiteX885" fmla="*/ 1191992 w 4963366"/>
              <a:gd name="connsiteY885" fmla="*/ 2091973 h 3147913"/>
              <a:gd name="connsiteX886" fmla="*/ 1187777 w 4963366"/>
              <a:gd name="connsiteY886" fmla="*/ 2060556 h 3147913"/>
              <a:gd name="connsiteX887" fmla="*/ 1215180 w 4963366"/>
              <a:gd name="connsiteY887" fmla="*/ 2041707 h 3147913"/>
              <a:gd name="connsiteX888" fmla="*/ 1251014 w 4963366"/>
              <a:gd name="connsiteY888" fmla="*/ 2073123 h 3147913"/>
              <a:gd name="connsiteX889" fmla="*/ 1339547 w 4963366"/>
              <a:gd name="connsiteY889" fmla="*/ 2186222 h 3147913"/>
              <a:gd name="connsiteX890" fmla="*/ 1638871 w 4963366"/>
              <a:gd name="connsiteY890" fmla="*/ 2240677 h 3147913"/>
              <a:gd name="connsiteX891" fmla="*/ 1750590 w 4963366"/>
              <a:gd name="connsiteY891" fmla="*/ 2207166 h 3147913"/>
              <a:gd name="connsiteX892" fmla="*/ 1826475 w 4963366"/>
              <a:gd name="connsiteY892" fmla="*/ 2125484 h 3147913"/>
              <a:gd name="connsiteX893" fmla="*/ 1832799 w 4963366"/>
              <a:gd name="connsiteY893" fmla="*/ 1978874 h 3147913"/>
              <a:gd name="connsiteX894" fmla="*/ 1809612 w 4963366"/>
              <a:gd name="connsiteY894" fmla="*/ 1905569 h 3147913"/>
              <a:gd name="connsiteX895" fmla="*/ 1769562 w 4963366"/>
              <a:gd name="connsiteY895" fmla="*/ 2144333 h 3147913"/>
              <a:gd name="connsiteX896" fmla="*/ 1678921 w 4963366"/>
              <a:gd name="connsiteY896" fmla="*/ 2186222 h 3147913"/>
              <a:gd name="connsiteX897" fmla="*/ 1510288 w 4963366"/>
              <a:gd name="connsiteY897" fmla="*/ 2152711 h 3147913"/>
              <a:gd name="connsiteX898" fmla="*/ 1529259 w 4963366"/>
              <a:gd name="connsiteY898" fmla="*/ 2073123 h 3147913"/>
              <a:gd name="connsiteX899" fmla="*/ 1497640 w 4963366"/>
              <a:gd name="connsiteY899" fmla="*/ 2096162 h 3147913"/>
              <a:gd name="connsiteX900" fmla="*/ 1562986 w 4963366"/>
              <a:gd name="connsiteY900" fmla="*/ 2094067 h 3147913"/>
              <a:gd name="connsiteX901" fmla="*/ 1476561 w 4963366"/>
              <a:gd name="connsiteY901" fmla="*/ 2012385 h 3147913"/>
              <a:gd name="connsiteX902" fmla="*/ 1390137 w 4963366"/>
              <a:gd name="connsiteY902" fmla="*/ 2020762 h 3147913"/>
              <a:gd name="connsiteX903" fmla="*/ 1314252 w 4963366"/>
              <a:gd name="connsiteY903" fmla="*/ 2062651 h 3147913"/>
              <a:gd name="connsiteX904" fmla="*/ 1331115 w 4963366"/>
              <a:gd name="connsiteY904" fmla="*/ 2131767 h 3147913"/>
              <a:gd name="connsiteX905" fmla="*/ 1369057 w 4963366"/>
              <a:gd name="connsiteY905" fmla="*/ 2115011 h 3147913"/>
              <a:gd name="connsiteX906" fmla="*/ 1350086 w 4963366"/>
              <a:gd name="connsiteY906" fmla="*/ 2081501 h 3147913"/>
              <a:gd name="connsiteX907" fmla="*/ 1402784 w 4963366"/>
              <a:gd name="connsiteY907" fmla="*/ 2102445 h 3147913"/>
              <a:gd name="connsiteX908" fmla="*/ 1430187 w 4963366"/>
              <a:gd name="connsiteY908" fmla="*/ 2150617 h 3147913"/>
              <a:gd name="connsiteX909" fmla="*/ 1506072 w 4963366"/>
              <a:gd name="connsiteY909" fmla="*/ 2198788 h 3147913"/>
              <a:gd name="connsiteX910" fmla="*/ 1735835 w 4963366"/>
              <a:gd name="connsiteY910" fmla="*/ 2190411 h 3147913"/>
              <a:gd name="connsiteX911" fmla="*/ 1503964 w 4963366"/>
              <a:gd name="connsiteY911" fmla="*/ 2211355 h 3147913"/>
              <a:gd name="connsiteX912" fmla="*/ 1421755 w 4963366"/>
              <a:gd name="connsiteY912" fmla="*/ 2163183 h 3147913"/>
              <a:gd name="connsiteX913" fmla="*/ 1383813 w 4963366"/>
              <a:gd name="connsiteY913" fmla="*/ 2100350 h 3147913"/>
              <a:gd name="connsiteX914" fmla="*/ 1360626 w 4963366"/>
              <a:gd name="connsiteY914" fmla="*/ 2138050 h 3147913"/>
              <a:gd name="connsiteX915" fmla="*/ 1318467 w 4963366"/>
              <a:gd name="connsiteY915" fmla="*/ 2024951 h 3147913"/>
              <a:gd name="connsiteX916" fmla="*/ 1385921 w 4963366"/>
              <a:gd name="connsiteY916" fmla="*/ 2008196 h 3147913"/>
              <a:gd name="connsiteX917" fmla="*/ 1480777 w 4963366"/>
              <a:gd name="connsiteY917" fmla="*/ 2004007 h 3147913"/>
              <a:gd name="connsiteX918" fmla="*/ 1544015 w 4963366"/>
              <a:gd name="connsiteY918" fmla="*/ 2010290 h 3147913"/>
              <a:gd name="connsiteX919" fmla="*/ 1514504 w 4963366"/>
              <a:gd name="connsiteY919" fmla="*/ 2140145 h 3147913"/>
              <a:gd name="connsiteX920" fmla="*/ 1725295 w 4963366"/>
              <a:gd name="connsiteY920" fmla="*/ 2156900 h 3147913"/>
              <a:gd name="connsiteX921" fmla="*/ 1803288 w 4963366"/>
              <a:gd name="connsiteY921" fmla="*/ 1936985 h 3147913"/>
              <a:gd name="connsiteX922" fmla="*/ 1790641 w 4963366"/>
              <a:gd name="connsiteY922" fmla="*/ 1800848 h 3147913"/>
              <a:gd name="connsiteX923" fmla="*/ 2570809 w 4963366"/>
              <a:gd name="connsiteY923" fmla="*/ 1800848 h 3147913"/>
              <a:gd name="connsiteX924" fmla="*/ 2484384 w 4963366"/>
              <a:gd name="connsiteY924" fmla="*/ 2131767 h 3147913"/>
              <a:gd name="connsiteX925" fmla="*/ 2372667 w 4963366"/>
              <a:gd name="connsiteY925" fmla="*/ 2096162 h 3147913"/>
              <a:gd name="connsiteX926" fmla="*/ 2374774 w 4963366"/>
              <a:gd name="connsiteY926" fmla="*/ 2041707 h 3147913"/>
              <a:gd name="connsiteX927" fmla="*/ 2414825 w 4963366"/>
              <a:gd name="connsiteY927" fmla="*/ 2033329 h 3147913"/>
              <a:gd name="connsiteX928" fmla="*/ 2410609 w 4963366"/>
              <a:gd name="connsiteY928" fmla="*/ 2068934 h 3147913"/>
              <a:gd name="connsiteX929" fmla="*/ 2383206 w 4963366"/>
              <a:gd name="connsiteY929" fmla="*/ 2091973 h 3147913"/>
              <a:gd name="connsiteX930" fmla="*/ 2448552 w 4963366"/>
              <a:gd name="connsiteY930" fmla="*/ 2125484 h 3147913"/>
              <a:gd name="connsiteX931" fmla="*/ 2530759 w 4963366"/>
              <a:gd name="connsiteY931" fmla="*/ 2062651 h 3147913"/>
              <a:gd name="connsiteX932" fmla="*/ 2488600 w 4963366"/>
              <a:gd name="connsiteY932" fmla="*/ 1928608 h 3147913"/>
              <a:gd name="connsiteX933" fmla="*/ 2397962 w 4963366"/>
              <a:gd name="connsiteY933" fmla="*/ 1911852 h 3147913"/>
              <a:gd name="connsiteX934" fmla="*/ 2309429 w 4963366"/>
              <a:gd name="connsiteY934" fmla="*/ 1943269 h 3147913"/>
              <a:gd name="connsiteX935" fmla="*/ 2294674 w 4963366"/>
              <a:gd name="connsiteY935" fmla="*/ 1897191 h 3147913"/>
              <a:gd name="connsiteX936" fmla="*/ 2332616 w 4963366"/>
              <a:gd name="connsiteY936" fmla="*/ 1897191 h 3147913"/>
              <a:gd name="connsiteX937" fmla="*/ 2309429 w 4963366"/>
              <a:gd name="connsiteY937" fmla="*/ 1926513 h 3147913"/>
              <a:gd name="connsiteX938" fmla="*/ 2364235 w 4963366"/>
              <a:gd name="connsiteY938" fmla="*/ 1851114 h 3147913"/>
              <a:gd name="connsiteX939" fmla="*/ 2292566 w 4963366"/>
              <a:gd name="connsiteY939" fmla="*/ 1844831 h 3147913"/>
              <a:gd name="connsiteX940" fmla="*/ 2212465 w 4963366"/>
              <a:gd name="connsiteY940" fmla="*/ 1811320 h 3147913"/>
              <a:gd name="connsiteX941" fmla="*/ 2161875 w 4963366"/>
              <a:gd name="connsiteY941" fmla="*/ 1851114 h 3147913"/>
              <a:gd name="connsiteX942" fmla="*/ 2090206 w 4963366"/>
              <a:gd name="connsiteY942" fmla="*/ 1849020 h 3147913"/>
              <a:gd name="connsiteX943" fmla="*/ 2050155 w 4963366"/>
              <a:gd name="connsiteY943" fmla="*/ 1878341 h 3147913"/>
              <a:gd name="connsiteX944" fmla="*/ 2096530 w 4963366"/>
              <a:gd name="connsiteY944" fmla="*/ 1957930 h 3147913"/>
              <a:gd name="connsiteX945" fmla="*/ 2071235 w 4963366"/>
              <a:gd name="connsiteY945" fmla="*/ 1909758 h 3147913"/>
              <a:gd name="connsiteX946" fmla="*/ 2090206 w 4963366"/>
              <a:gd name="connsiteY946" fmla="*/ 1895097 h 3147913"/>
              <a:gd name="connsiteX947" fmla="*/ 2123932 w 4963366"/>
              <a:gd name="connsiteY947" fmla="*/ 1930702 h 3147913"/>
              <a:gd name="connsiteX948" fmla="*/ 2075450 w 4963366"/>
              <a:gd name="connsiteY948" fmla="*/ 1974685 h 3147913"/>
              <a:gd name="connsiteX949" fmla="*/ 2029076 w 4963366"/>
              <a:gd name="connsiteY949" fmla="*/ 1895097 h 3147913"/>
              <a:gd name="connsiteX950" fmla="*/ 1940544 w 4963366"/>
              <a:gd name="connsiteY950" fmla="*/ 1934891 h 3147913"/>
              <a:gd name="connsiteX951" fmla="*/ 1887846 w 4963366"/>
              <a:gd name="connsiteY951" fmla="*/ 1970496 h 3147913"/>
              <a:gd name="connsiteX952" fmla="*/ 1906817 w 4963366"/>
              <a:gd name="connsiteY952" fmla="*/ 2033329 h 3147913"/>
              <a:gd name="connsiteX953" fmla="*/ 1915249 w 4963366"/>
              <a:gd name="connsiteY953" fmla="*/ 2117106 h 3147913"/>
              <a:gd name="connsiteX954" fmla="*/ 2020645 w 4963366"/>
              <a:gd name="connsiteY954" fmla="*/ 2104539 h 3147913"/>
              <a:gd name="connsiteX955" fmla="*/ 2016429 w 4963366"/>
              <a:gd name="connsiteY955" fmla="*/ 2064745 h 3147913"/>
              <a:gd name="connsiteX956" fmla="*/ 1972162 w 4963366"/>
              <a:gd name="connsiteY956" fmla="*/ 2091973 h 3147913"/>
              <a:gd name="connsiteX957" fmla="*/ 1967947 w 4963366"/>
              <a:gd name="connsiteY957" fmla="*/ 2060556 h 3147913"/>
              <a:gd name="connsiteX958" fmla="*/ 1995350 w 4963366"/>
              <a:gd name="connsiteY958" fmla="*/ 2041707 h 3147913"/>
              <a:gd name="connsiteX959" fmla="*/ 2031184 w 4963366"/>
              <a:gd name="connsiteY959" fmla="*/ 2073123 h 3147913"/>
              <a:gd name="connsiteX960" fmla="*/ 2119717 w 4963366"/>
              <a:gd name="connsiteY960" fmla="*/ 2186222 h 3147913"/>
              <a:gd name="connsiteX961" fmla="*/ 2419041 w 4963366"/>
              <a:gd name="connsiteY961" fmla="*/ 2240677 h 3147913"/>
              <a:gd name="connsiteX962" fmla="*/ 2530759 w 4963366"/>
              <a:gd name="connsiteY962" fmla="*/ 2207166 h 3147913"/>
              <a:gd name="connsiteX963" fmla="*/ 2606644 w 4963366"/>
              <a:gd name="connsiteY963" fmla="*/ 2125484 h 3147913"/>
              <a:gd name="connsiteX964" fmla="*/ 2612967 w 4963366"/>
              <a:gd name="connsiteY964" fmla="*/ 1978874 h 3147913"/>
              <a:gd name="connsiteX965" fmla="*/ 2589780 w 4963366"/>
              <a:gd name="connsiteY965" fmla="*/ 1905569 h 3147913"/>
              <a:gd name="connsiteX966" fmla="*/ 2549730 w 4963366"/>
              <a:gd name="connsiteY966" fmla="*/ 2144333 h 3147913"/>
              <a:gd name="connsiteX967" fmla="*/ 2459091 w 4963366"/>
              <a:gd name="connsiteY967" fmla="*/ 2186222 h 3147913"/>
              <a:gd name="connsiteX968" fmla="*/ 2290458 w 4963366"/>
              <a:gd name="connsiteY968" fmla="*/ 2152711 h 3147913"/>
              <a:gd name="connsiteX969" fmla="*/ 2309429 w 4963366"/>
              <a:gd name="connsiteY969" fmla="*/ 2073123 h 3147913"/>
              <a:gd name="connsiteX970" fmla="*/ 2277810 w 4963366"/>
              <a:gd name="connsiteY970" fmla="*/ 2096162 h 3147913"/>
              <a:gd name="connsiteX971" fmla="*/ 2343156 w 4963366"/>
              <a:gd name="connsiteY971" fmla="*/ 2094067 h 3147913"/>
              <a:gd name="connsiteX972" fmla="*/ 2256731 w 4963366"/>
              <a:gd name="connsiteY972" fmla="*/ 2012385 h 3147913"/>
              <a:gd name="connsiteX973" fmla="*/ 2170307 w 4963366"/>
              <a:gd name="connsiteY973" fmla="*/ 2020762 h 3147913"/>
              <a:gd name="connsiteX974" fmla="*/ 2094422 w 4963366"/>
              <a:gd name="connsiteY974" fmla="*/ 2062651 h 3147913"/>
              <a:gd name="connsiteX975" fmla="*/ 2111285 w 4963366"/>
              <a:gd name="connsiteY975" fmla="*/ 2131767 h 3147913"/>
              <a:gd name="connsiteX976" fmla="*/ 2149227 w 4963366"/>
              <a:gd name="connsiteY976" fmla="*/ 2115011 h 3147913"/>
              <a:gd name="connsiteX977" fmla="*/ 2130256 w 4963366"/>
              <a:gd name="connsiteY977" fmla="*/ 2081501 h 3147913"/>
              <a:gd name="connsiteX978" fmla="*/ 2182954 w 4963366"/>
              <a:gd name="connsiteY978" fmla="*/ 2102445 h 3147913"/>
              <a:gd name="connsiteX979" fmla="*/ 2210357 w 4963366"/>
              <a:gd name="connsiteY979" fmla="*/ 2150617 h 3147913"/>
              <a:gd name="connsiteX980" fmla="*/ 2286242 w 4963366"/>
              <a:gd name="connsiteY980" fmla="*/ 2198788 h 3147913"/>
              <a:gd name="connsiteX981" fmla="*/ 2516003 w 4963366"/>
              <a:gd name="connsiteY981" fmla="*/ 2190411 h 3147913"/>
              <a:gd name="connsiteX982" fmla="*/ 2284134 w 4963366"/>
              <a:gd name="connsiteY982" fmla="*/ 2211355 h 3147913"/>
              <a:gd name="connsiteX983" fmla="*/ 2201925 w 4963366"/>
              <a:gd name="connsiteY983" fmla="*/ 2163183 h 3147913"/>
              <a:gd name="connsiteX984" fmla="*/ 2163983 w 4963366"/>
              <a:gd name="connsiteY984" fmla="*/ 2100350 h 3147913"/>
              <a:gd name="connsiteX985" fmla="*/ 2140796 w 4963366"/>
              <a:gd name="connsiteY985" fmla="*/ 2138050 h 3147913"/>
              <a:gd name="connsiteX986" fmla="*/ 2098637 w 4963366"/>
              <a:gd name="connsiteY986" fmla="*/ 2024951 h 3147913"/>
              <a:gd name="connsiteX987" fmla="*/ 2166091 w 4963366"/>
              <a:gd name="connsiteY987" fmla="*/ 2008196 h 3147913"/>
              <a:gd name="connsiteX988" fmla="*/ 2260947 w 4963366"/>
              <a:gd name="connsiteY988" fmla="*/ 2004007 h 3147913"/>
              <a:gd name="connsiteX989" fmla="*/ 2324184 w 4963366"/>
              <a:gd name="connsiteY989" fmla="*/ 2010290 h 3147913"/>
              <a:gd name="connsiteX990" fmla="*/ 2294674 w 4963366"/>
              <a:gd name="connsiteY990" fmla="*/ 2140145 h 3147913"/>
              <a:gd name="connsiteX991" fmla="*/ 2505464 w 4963366"/>
              <a:gd name="connsiteY991" fmla="*/ 2156900 h 3147913"/>
              <a:gd name="connsiteX992" fmla="*/ 2583456 w 4963366"/>
              <a:gd name="connsiteY992" fmla="*/ 1936985 h 3147913"/>
              <a:gd name="connsiteX993" fmla="*/ 2570809 w 4963366"/>
              <a:gd name="connsiteY993" fmla="*/ 1800848 h 3147913"/>
              <a:gd name="connsiteX994" fmla="*/ 3350979 w 4963366"/>
              <a:gd name="connsiteY994" fmla="*/ 1800848 h 3147913"/>
              <a:gd name="connsiteX995" fmla="*/ 3264555 w 4963366"/>
              <a:gd name="connsiteY995" fmla="*/ 2131767 h 3147913"/>
              <a:gd name="connsiteX996" fmla="*/ 3152835 w 4963366"/>
              <a:gd name="connsiteY996" fmla="*/ 2096162 h 3147913"/>
              <a:gd name="connsiteX997" fmla="*/ 3154943 w 4963366"/>
              <a:gd name="connsiteY997" fmla="*/ 2041707 h 3147913"/>
              <a:gd name="connsiteX998" fmla="*/ 3194993 w 4963366"/>
              <a:gd name="connsiteY998" fmla="*/ 2033329 h 3147913"/>
              <a:gd name="connsiteX999" fmla="*/ 3190777 w 4963366"/>
              <a:gd name="connsiteY999" fmla="*/ 2068934 h 3147913"/>
              <a:gd name="connsiteX1000" fmla="*/ 3163374 w 4963366"/>
              <a:gd name="connsiteY1000" fmla="*/ 2091973 h 3147913"/>
              <a:gd name="connsiteX1001" fmla="*/ 3228720 w 4963366"/>
              <a:gd name="connsiteY1001" fmla="*/ 2125484 h 3147913"/>
              <a:gd name="connsiteX1002" fmla="*/ 3310929 w 4963366"/>
              <a:gd name="connsiteY1002" fmla="*/ 2062651 h 3147913"/>
              <a:gd name="connsiteX1003" fmla="*/ 3268770 w 4963366"/>
              <a:gd name="connsiteY1003" fmla="*/ 1928608 h 3147913"/>
              <a:gd name="connsiteX1004" fmla="*/ 3178130 w 4963366"/>
              <a:gd name="connsiteY1004" fmla="*/ 1911852 h 3147913"/>
              <a:gd name="connsiteX1005" fmla="*/ 3089597 w 4963366"/>
              <a:gd name="connsiteY1005" fmla="*/ 1943269 h 3147913"/>
              <a:gd name="connsiteX1006" fmla="*/ 3074842 w 4963366"/>
              <a:gd name="connsiteY1006" fmla="*/ 1897191 h 3147913"/>
              <a:gd name="connsiteX1007" fmla="*/ 3112784 w 4963366"/>
              <a:gd name="connsiteY1007" fmla="*/ 1897191 h 3147913"/>
              <a:gd name="connsiteX1008" fmla="*/ 3089597 w 4963366"/>
              <a:gd name="connsiteY1008" fmla="*/ 1926513 h 3147913"/>
              <a:gd name="connsiteX1009" fmla="*/ 3144403 w 4963366"/>
              <a:gd name="connsiteY1009" fmla="*/ 1851114 h 3147913"/>
              <a:gd name="connsiteX1010" fmla="*/ 3072734 w 4963366"/>
              <a:gd name="connsiteY1010" fmla="*/ 1844831 h 3147913"/>
              <a:gd name="connsiteX1011" fmla="*/ 2992633 w 4963366"/>
              <a:gd name="connsiteY1011" fmla="*/ 1811320 h 3147913"/>
              <a:gd name="connsiteX1012" fmla="*/ 2942043 w 4963366"/>
              <a:gd name="connsiteY1012" fmla="*/ 1851114 h 3147913"/>
              <a:gd name="connsiteX1013" fmla="*/ 2870374 w 4963366"/>
              <a:gd name="connsiteY1013" fmla="*/ 1849020 h 3147913"/>
              <a:gd name="connsiteX1014" fmla="*/ 2830324 w 4963366"/>
              <a:gd name="connsiteY1014" fmla="*/ 1878341 h 3147913"/>
              <a:gd name="connsiteX1015" fmla="*/ 2876697 w 4963366"/>
              <a:gd name="connsiteY1015" fmla="*/ 1957930 h 3147913"/>
              <a:gd name="connsiteX1016" fmla="*/ 2851403 w 4963366"/>
              <a:gd name="connsiteY1016" fmla="*/ 1909758 h 3147913"/>
              <a:gd name="connsiteX1017" fmla="*/ 2870374 w 4963366"/>
              <a:gd name="connsiteY1017" fmla="*/ 1895097 h 3147913"/>
              <a:gd name="connsiteX1018" fmla="*/ 2904101 w 4963366"/>
              <a:gd name="connsiteY1018" fmla="*/ 1930702 h 3147913"/>
              <a:gd name="connsiteX1019" fmla="*/ 2855618 w 4963366"/>
              <a:gd name="connsiteY1019" fmla="*/ 1974685 h 3147913"/>
              <a:gd name="connsiteX1020" fmla="*/ 2809244 w 4963366"/>
              <a:gd name="connsiteY1020" fmla="*/ 1895097 h 3147913"/>
              <a:gd name="connsiteX1021" fmla="*/ 2720712 w 4963366"/>
              <a:gd name="connsiteY1021" fmla="*/ 1934891 h 3147913"/>
              <a:gd name="connsiteX1022" fmla="*/ 2668014 w 4963366"/>
              <a:gd name="connsiteY1022" fmla="*/ 1970496 h 3147913"/>
              <a:gd name="connsiteX1023" fmla="*/ 2686985 w 4963366"/>
              <a:gd name="connsiteY1023" fmla="*/ 2033329 h 3147913"/>
              <a:gd name="connsiteX1024" fmla="*/ 2695417 w 4963366"/>
              <a:gd name="connsiteY1024" fmla="*/ 2117106 h 3147913"/>
              <a:gd name="connsiteX1025" fmla="*/ 2800813 w 4963366"/>
              <a:gd name="connsiteY1025" fmla="*/ 2104539 h 3147913"/>
              <a:gd name="connsiteX1026" fmla="*/ 2796597 w 4963366"/>
              <a:gd name="connsiteY1026" fmla="*/ 2064745 h 3147913"/>
              <a:gd name="connsiteX1027" fmla="*/ 2752331 w 4963366"/>
              <a:gd name="connsiteY1027" fmla="*/ 2091973 h 3147913"/>
              <a:gd name="connsiteX1028" fmla="*/ 2748115 w 4963366"/>
              <a:gd name="connsiteY1028" fmla="*/ 2060556 h 3147913"/>
              <a:gd name="connsiteX1029" fmla="*/ 2775518 w 4963366"/>
              <a:gd name="connsiteY1029" fmla="*/ 2041707 h 3147913"/>
              <a:gd name="connsiteX1030" fmla="*/ 2811352 w 4963366"/>
              <a:gd name="connsiteY1030" fmla="*/ 2073123 h 3147913"/>
              <a:gd name="connsiteX1031" fmla="*/ 2899885 w 4963366"/>
              <a:gd name="connsiteY1031" fmla="*/ 2186222 h 3147913"/>
              <a:gd name="connsiteX1032" fmla="*/ 3199209 w 4963366"/>
              <a:gd name="connsiteY1032" fmla="*/ 2240677 h 3147913"/>
              <a:gd name="connsiteX1033" fmla="*/ 3310929 w 4963366"/>
              <a:gd name="connsiteY1033" fmla="*/ 2207166 h 3147913"/>
              <a:gd name="connsiteX1034" fmla="*/ 3386814 w 4963366"/>
              <a:gd name="connsiteY1034" fmla="*/ 2125484 h 3147913"/>
              <a:gd name="connsiteX1035" fmla="*/ 3393138 w 4963366"/>
              <a:gd name="connsiteY1035" fmla="*/ 1978874 h 3147913"/>
              <a:gd name="connsiteX1036" fmla="*/ 3369951 w 4963366"/>
              <a:gd name="connsiteY1036" fmla="*/ 1905569 h 3147913"/>
              <a:gd name="connsiteX1037" fmla="*/ 3329900 w 4963366"/>
              <a:gd name="connsiteY1037" fmla="*/ 2144333 h 3147913"/>
              <a:gd name="connsiteX1038" fmla="*/ 3239259 w 4963366"/>
              <a:gd name="connsiteY1038" fmla="*/ 2186222 h 3147913"/>
              <a:gd name="connsiteX1039" fmla="*/ 3070626 w 4963366"/>
              <a:gd name="connsiteY1039" fmla="*/ 2152711 h 3147913"/>
              <a:gd name="connsiteX1040" fmla="*/ 3089597 w 4963366"/>
              <a:gd name="connsiteY1040" fmla="*/ 2073123 h 3147913"/>
              <a:gd name="connsiteX1041" fmla="*/ 3057978 w 4963366"/>
              <a:gd name="connsiteY1041" fmla="*/ 2096162 h 3147913"/>
              <a:gd name="connsiteX1042" fmla="*/ 3123324 w 4963366"/>
              <a:gd name="connsiteY1042" fmla="*/ 2094067 h 3147913"/>
              <a:gd name="connsiteX1043" fmla="*/ 3036899 w 4963366"/>
              <a:gd name="connsiteY1043" fmla="*/ 2012385 h 3147913"/>
              <a:gd name="connsiteX1044" fmla="*/ 2950475 w 4963366"/>
              <a:gd name="connsiteY1044" fmla="*/ 2020762 h 3147913"/>
              <a:gd name="connsiteX1045" fmla="*/ 2874590 w 4963366"/>
              <a:gd name="connsiteY1045" fmla="*/ 2062651 h 3147913"/>
              <a:gd name="connsiteX1046" fmla="*/ 2891453 w 4963366"/>
              <a:gd name="connsiteY1046" fmla="*/ 2131767 h 3147913"/>
              <a:gd name="connsiteX1047" fmla="*/ 2929395 w 4963366"/>
              <a:gd name="connsiteY1047" fmla="*/ 2115011 h 3147913"/>
              <a:gd name="connsiteX1048" fmla="*/ 2910424 w 4963366"/>
              <a:gd name="connsiteY1048" fmla="*/ 2081501 h 3147913"/>
              <a:gd name="connsiteX1049" fmla="*/ 2963122 w 4963366"/>
              <a:gd name="connsiteY1049" fmla="*/ 2102445 h 3147913"/>
              <a:gd name="connsiteX1050" fmla="*/ 2990525 w 4963366"/>
              <a:gd name="connsiteY1050" fmla="*/ 2150617 h 3147913"/>
              <a:gd name="connsiteX1051" fmla="*/ 3066410 w 4963366"/>
              <a:gd name="connsiteY1051" fmla="*/ 2198788 h 3147913"/>
              <a:gd name="connsiteX1052" fmla="*/ 3296173 w 4963366"/>
              <a:gd name="connsiteY1052" fmla="*/ 2190411 h 3147913"/>
              <a:gd name="connsiteX1053" fmla="*/ 3064302 w 4963366"/>
              <a:gd name="connsiteY1053" fmla="*/ 2211355 h 3147913"/>
              <a:gd name="connsiteX1054" fmla="*/ 2982093 w 4963366"/>
              <a:gd name="connsiteY1054" fmla="*/ 2163183 h 3147913"/>
              <a:gd name="connsiteX1055" fmla="*/ 2944151 w 4963366"/>
              <a:gd name="connsiteY1055" fmla="*/ 2100350 h 3147913"/>
              <a:gd name="connsiteX1056" fmla="*/ 2920964 w 4963366"/>
              <a:gd name="connsiteY1056" fmla="*/ 2138050 h 3147913"/>
              <a:gd name="connsiteX1057" fmla="*/ 2878805 w 4963366"/>
              <a:gd name="connsiteY1057" fmla="*/ 2024951 h 3147913"/>
              <a:gd name="connsiteX1058" fmla="*/ 2946259 w 4963366"/>
              <a:gd name="connsiteY1058" fmla="*/ 2008196 h 3147913"/>
              <a:gd name="connsiteX1059" fmla="*/ 3041115 w 4963366"/>
              <a:gd name="connsiteY1059" fmla="*/ 2004007 h 3147913"/>
              <a:gd name="connsiteX1060" fmla="*/ 3104352 w 4963366"/>
              <a:gd name="connsiteY1060" fmla="*/ 2010290 h 3147913"/>
              <a:gd name="connsiteX1061" fmla="*/ 3074842 w 4963366"/>
              <a:gd name="connsiteY1061" fmla="*/ 2140145 h 3147913"/>
              <a:gd name="connsiteX1062" fmla="*/ 3285634 w 4963366"/>
              <a:gd name="connsiteY1062" fmla="*/ 2156900 h 3147913"/>
              <a:gd name="connsiteX1063" fmla="*/ 3363627 w 4963366"/>
              <a:gd name="connsiteY1063" fmla="*/ 1936985 h 3147913"/>
              <a:gd name="connsiteX1064" fmla="*/ 3350979 w 4963366"/>
              <a:gd name="connsiteY1064" fmla="*/ 1800848 h 3147913"/>
              <a:gd name="connsiteX1065" fmla="*/ 4131149 w 4963366"/>
              <a:gd name="connsiteY1065" fmla="*/ 1800848 h 3147913"/>
              <a:gd name="connsiteX1066" fmla="*/ 4044725 w 4963366"/>
              <a:gd name="connsiteY1066" fmla="*/ 2131767 h 3147913"/>
              <a:gd name="connsiteX1067" fmla="*/ 3933005 w 4963366"/>
              <a:gd name="connsiteY1067" fmla="*/ 2096162 h 3147913"/>
              <a:gd name="connsiteX1068" fmla="*/ 3935113 w 4963366"/>
              <a:gd name="connsiteY1068" fmla="*/ 2041707 h 3147913"/>
              <a:gd name="connsiteX1069" fmla="*/ 3975164 w 4963366"/>
              <a:gd name="connsiteY1069" fmla="*/ 2033329 h 3147913"/>
              <a:gd name="connsiteX1070" fmla="*/ 3970948 w 4963366"/>
              <a:gd name="connsiteY1070" fmla="*/ 2068934 h 3147913"/>
              <a:gd name="connsiteX1071" fmla="*/ 3943545 w 4963366"/>
              <a:gd name="connsiteY1071" fmla="*/ 2091973 h 3147913"/>
              <a:gd name="connsiteX1072" fmla="*/ 4008890 w 4963366"/>
              <a:gd name="connsiteY1072" fmla="*/ 2125484 h 3147913"/>
              <a:gd name="connsiteX1073" fmla="*/ 4091099 w 4963366"/>
              <a:gd name="connsiteY1073" fmla="*/ 2062651 h 3147913"/>
              <a:gd name="connsiteX1074" fmla="*/ 4048941 w 4963366"/>
              <a:gd name="connsiteY1074" fmla="*/ 1928608 h 3147913"/>
              <a:gd name="connsiteX1075" fmla="*/ 3958300 w 4963366"/>
              <a:gd name="connsiteY1075" fmla="*/ 1911852 h 3147913"/>
              <a:gd name="connsiteX1076" fmla="*/ 3869768 w 4963366"/>
              <a:gd name="connsiteY1076" fmla="*/ 1943269 h 3147913"/>
              <a:gd name="connsiteX1077" fmla="*/ 3855012 w 4963366"/>
              <a:gd name="connsiteY1077" fmla="*/ 1897191 h 3147913"/>
              <a:gd name="connsiteX1078" fmla="*/ 3892955 w 4963366"/>
              <a:gd name="connsiteY1078" fmla="*/ 1897191 h 3147913"/>
              <a:gd name="connsiteX1079" fmla="*/ 3869768 w 4963366"/>
              <a:gd name="connsiteY1079" fmla="*/ 1926513 h 3147913"/>
              <a:gd name="connsiteX1080" fmla="*/ 3924574 w 4963366"/>
              <a:gd name="connsiteY1080" fmla="*/ 1851114 h 3147913"/>
              <a:gd name="connsiteX1081" fmla="*/ 3852904 w 4963366"/>
              <a:gd name="connsiteY1081" fmla="*/ 1844831 h 3147913"/>
              <a:gd name="connsiteX1082" fmla="*/ 3772804 w 4963366"/>
              <a:gd name="connsiteY1082" fmla="*/ 1811320 h 3147913"/>
              <a:gd name="connsiteX1083" fmla="*/ 3722214 w 4963366"/>
              <a:gd name="connsiteY1083" fmla="*/ 1851114 h 3147913"/>
              <a:gd name="connsiteX1084" fmla="*/ 3650545 w 4963366"/>
              <a:gd name="connsiteY1084" fmla="*/ 1849020 h 3147913"/>
              <a:gd name="connsiteX1085" fmla="*/ 3610494 w 4963366"/>
              <a:gd name="connsiteY1085" fmla="*/ 1878341 h 3147913"/>
              <a:gd name="connsiteX1086" fmla="*/ 3656868 w 4963366"/>
              <a:gd name="connsiteY1086" fmla="*/ 1957930 h 3147913"/>
              <a:gd name="connsiteX1087" fmla="*/ 3631573 w 4963366"/>
              <a:gd name="connsiteY1087" fmla="*/ 1909758 h 3147913"/>
              <a:gd name="connsiteX1088" fmla="*/ 3650545 w 4963366"/>
              <a:gd name="connsiteY1088" fmla="*/ 1895097 h 3147913"/>
              <a:gd name="connsiteX1089" fmla="*/ 3684271 w 4963366"/>
              <a:gd name="connsiteY1089" fmla="*/ 1930702 h 3147913"/>
              <a:gd name="connsiteX1090" fmla="*/ 3635789 w 4963366"/>
              <a:gd name="connsiteY1090" fmla="*/ 1974685 h 3147913"/>
              <a:gd name="connsiteX1091" fmla="*/ 3589415 w 4963366"/>
              <a:gd name="connsiteY1091" fmla="*/ 1895097 h 3147913"/>
              <a:gd name="connsiteX1092" fmla="*/ 3500882 w 4963366"/>
              <a:gd name="connsiteY1092" fmla="*/ 1934891 h 3147913"/>
              <a:gd name="connsiteX1093" fmla="*/ 3448184 w 4963366"/>
              <a:gd name="connsiteY1093" fmla="*/ 1970496 h 3147913"/>
              <a:gd name="connsiteX1094" fmla="*/ 3467156 w 4963366"/>
              <a:gd name="connsiteY1094" fmla="*/ 2033329 h 3147913"/>
              <a:gd name="connsiteX1095" fmla="*/ 3475587 w 4963366"/>
              <a:gd name="connsiteY1095" fmla="*/ 2117106 h 3147913"/>
              <a:gd name="connsiteX1096" fmla="*/ 3580983 w 4963366"/>
              <a:gd name="connsiteY1096" fmla="*/ 2104539 h 3147913"/>
              <a:gd name="connsiteX1097" fmla="*/ 3576767 w 4963366"/>
              <a:gd name="connsiteY1097" fmla="*/ 2064745 h 3147913"/>
              <a:gd name="connsiteX1098" fmla="*/ 3532501 w 4963366"/>
              <a:gd name="connsiteY1098" fmla="*/ 2091973 h 3147913"/>
              <a:gd name="connsiteX1099" fmla="*/ 3528285 w 4963366"/>
              <a:gd name="connsiteY1099" fmla="*/ 2060556 h 3147913"/>
              <a:gd name="connsiteX1100" fmla="*/ 3555688 w 4963366"/>
              <a:gd name="connsiteY1100" fmla="*/ 2041707 h 3147913"/>
              <a:gd name="connsiteX1101" fmla="*/ 3591523 w 4963366"/>
              <a:gd name="connsiteY1101" fmla="*/ 2073123 h 3147913"/>
              <a:gd name="connsiteX1102" fmla="*/ 3680055 w 4963366"/>
              <a:gd name="connsiteY1102" fmla="*/ 2186222 h 3147913"/>
              <a:gd name="connsiteX1103" fmla="*/ 3979379 w 4963366"/>
              <a:gd name="connsiteY1103" fmla="*/ 2240677 h 3147913"/>
              <a:gd name="connsiteX1104" fmla="*/ 4091099 w 4963366"/>
              <a:gd name="connsiteY1104" fmla="*/ 2207166 h 3147913"/>
              <a:gd name="connsiteX1105" fmla="*/ 4166984 w 4963366"/>
              <a:gd name="connsiteY1105" fmla="*/ 2125484 h 3147913"/>
              <a:gd name="connsiteX1106" fmla="*/ 4173308 w 4963366"/>
              <a:gd name="connsiteY1106" fmla="*/ 1978874 h 3147913"/>
              <a:gd name="connsiteX1107" fmla="*/ 4150121 w 4963366"/>
              <a:gd name="connsiteY1107" fmla="*/ 1905569 h 3147913"/>
              <a:gd name="connsiteX1108" fmla="*/ 4110070 w 4963366"/>
              <a:gd name="connsiteY1108" fmla="*/ 2144333 h 3147913"/>
              <a:gd name="connsiteX1109" fmla="*/ 4019430 w 4963366"/>
              <a:gd name="connsiteY1109" fmla="*/ 2186222 h 3147913"/>
              <a:gd name="connsiteX1110" fmla="*/ 3850797 w 4963366"/>
              <a:gd name="connsiteY1110" fmla="*/ 2152711 h 3147913"/>
              <a:gd name="connsiteX1111" fmla="*/ 3869768 w 4963366"/>
              <a:gd name="connsiteY1111" fmla="*/ 2073123 h 3147913"/>
              <a:gd name="connsiteX1112" fmla="*/ 3838149 w 4963366"/>
              <a:gd name="connsiteY1112" fmla="*/ 2096162 h 3147913"/>
              <a:gd name="connsiteX1113" fmla="*/ 3903494 w 4963366"/>
              <a:gd name="connsiteY1113" fmla="*/ 2094067 h 3147913"/>
              <a:gd name="connsiteX1114" fmla="*/ 3817070 w 4963366"/>
              <a:gd name="connsiteY1114" fmla="*/ 2012385 h 3147913"/>
              <a:gd name="connsiteX1115" fmla="*/ 3730645 w 4963366"/>
              <a:gd name="connsiteY1115" fmla="*/ 2020762 h 3147913"/>
              <a:gd name="connsiteX1116" fmla="*/ 3654760 w 4963366"/>
              <a:gd name="connsiteY1116" fmla="*/ 2062651 h 3147913"/>
              <a:gd name="connsiteX1117" fmla="*/ 3671624 w 4963366"/>
              <a:gd name="connsiteY1117" fmla="*/ 2131767 h 3147913"/>
              <a:gd name="connsiteX1118" fmla="*/ 3709566 w 4963366"/>
              <a:gd name="connsiteY1118" fmla="*/ 2115011 h 3147913"/>
              <a:gd name="connsiteX1119" fmla="*/ 3690595 w 4963366"/>
              <a:gd name="connsiteY1119" fmla="*/ 2081501 h 3147913"/>
              <a:gd name="connsiteX1120" fmla="*/ 3743293 w 4963366"/>
              <a:gd name="connsiteY1120" fmla="*/ 2102445 h 3147913"/>
              <a:gd name="connsiteX1121" fmla="*/ 3770696 w 4963366"/>
              <a:gd name="connsiteY1121" fmla="*/ 2150617 h 3147913"/>
              <a:gd name="connsiteX1122" fmla="*/ 3846581 w 4963366"/>
              <a:gd name="connsiteY1122" fmla="*/ 2198788 h 3147913"/>
              <a:gd name="connsiteX1123" fmla="*/ 4076344 w 4963366"/>
              <a:gd name="connsiteY1123" fmla="*/ 2190411 h 3147913"/>
              <a:gd name="connsiteX1124" fmla="*/ 3844473 w 4963366"/>
              <a:gd name="connsiteY1124" fmla="*/ 2211355 h 3147913"/>
              <a:gd name="connsiteX1125" fmla="*/ 3762264 w 4963366"/>
              <a:gd name="connsiteY1125" fmla="*/ 2163183 h 3147913"/>
              <a:gd name="connsiteX1126" fmla="*/ 3724322 w 4963366"/>
              <a:gd name="connsiteY1126" fmla="*/ 2100350 h 3147913"/>
              <a:gd name="connsiteX1127" fmla="*/ 3701135 w 4963366"/>
              <a:gd name="connsiteY1127" fmla="*/ 2138050 h 3147913"/>
              <a:gd name="connsiteX1128" fmla="*/ 3658976 w 4963366"/>
              <a:gd name="connsiteY1128" fmla="*/ 2024951 h 3147913"/>
              <a:gd name="connsiteX1129" fmla="*/ 3726430 w 4963366"/>
              <a:gd name="connsiteY1129" fmla="*/ 2008196 h 3147913"/>
              <a:gd name="connsiteX1130" fmla="*/ 3821286 w 4963366"/>
              <a:gd name="connsiteY1130" fmla="*/ 2004007 h 3147913"/>
              <a:gd name="connsiteX1131" fmla="*/ 3884523 w 4963366"/>
              <a:gd name="connsiteY1131" fmla="*/ 2010290 h 3147913"/>
              <a:gd name="connsiteX1132" fmla="*/ 3855012 w 4963366"/>
              <a:gd name="connsiteY1132" fmla="*/ 2140145 h 3147913"/>
              <a:gd name="connsiteX1133" fmla="*/ 4065804 w 4963366"/>
              <a:gd name="connsiteY1133" fmla="*/ 2156900 h 3147913"/>
              <a:gd name="connsiteX1134" fmla="*/ 4143797 w 4963366"/>
              <a:gd name="connsiteY1134" fmla="*/ 1936985 h 3147913"/>
              <a:gd name="connsiteX1135" fmla="*/ 4131149 w 4963366"/>
              <a:gd name="connsiteY1135" fmla="*/ 1800848 h 3147913"/>
              <a:gd name="connsiteX1136" fmla="*/ 4911319 w 4963366"/>
              <a:gd name="connsiteY1136" fmla="*/ 1800848 h 3147913"/>
              <a:gd name="connsiteX1137" fmla="*/ 4824895 w 4963366"/>
              <a:gd name="connsiteY1137" fmla="*/ 2131767 h 3147913"/>
              <a:gd name="connsiteX1138" fmla="*/ 4713175 w 4963366"/>
              <a:gd name="connsiteY1138" fmla="*/ 2096162 h 3147913"/>
              <a:gd name="connsiteX1139" fmla="*/ 4715283 w 4963366"/>
              <a:gd name="connsiteY1139" fmla="*/ 2041707 h 3147913"/>
              <a:gd name="connsiteX1140" fmla="*/ 4755333 w 4963366"/>
              <a:gd name="connsiteY1140" fmla="*/ 2033329 h 3147913"/>
              <a:gd name="connsiteX1141" fmla="*/ 4751117 w 4963366"/>
              <a:gd name="connsiteY1141" fmla="*/ 2068934 h 3147913"/>
              <a:gd name="connsiteX1142" fmla="*/ 4723715 w 4963366"/>
              <a:gd name="connsiteY1142" fmla="*/ 2091973 h 3147913"/>
              <a:gd name="connsiteX1143" fmla="*/ 4789060 w 4963366"/>
              <a:gd name="connsiteY1143" fmla="*/ 2125484 h 3147913"/>
              <a:gd name="connsiteX1144" fmla="*/ 4871269 w 4963366"/>
              <a:gd name="connsiteY1144" fmla="*/ 2062651 h 3147913"/>
              <a:gd name="connsiteX1145" fmla="*/ 4829110 w 4963366"/>
              <a:gd name="connsiteY1145" fmla="*/ 1928608 h 3147913"/>
              <a:gd name="connsiteX1146" fmla="*/ 4738470 w 4963366"/>
              <a:gd name="connsiteY1146" fmla="*/ 1911852 h 3147913"/>
              <a:gd name="connsiteX1147" fmla="*/ 4649938 w 4963366"/>
              <a:gd name="connsiteY1147" fmla="*/ 1943269 h 3147913"/>
              <a:gd name="connsiteX1148" fmla="*/ 4635182 w 4963366"/>
              <a:gd name="connsiteY1148" fmla="*/ 1897191 h 3147913"/>
              <a:gd name="connsiteX1149" fmla="*/ 4673125 w 4963366"/>
              <a:gd name="connsiteY1149" fmla="*/ 1897191 h 3147913"/>
              <a:gd name="connsiteX1150" fmla="*/ 4649938 w 4963366"/>
              <a:gd name="connsiteY1150" fmla="*/ 1926513 h 3147913"/>
              <a:gd name="connsiteX1151" fmla="*/ 4704743 w 4963366"/>
              <a:gd name="connsiteY1151" fmla="*/ 1851114 h 3147913"/>
              <a:gd name="connsiteX1152" fmla="*/ 4633074 w 4963366"/>
              <a:gd name="connsiteY1152" fmla="*/ 1844831 h 3147913"/>
              <a:gd name="connsiteX1153" fmla="*/ 4552973 w 4963366"/>
              <a:gd name="connsiteY1153" fmla="*/ 1811320 h 3147913"/>
              <a:gd name="connsiteX1154" fmla="*/ 4502383 w 4963366"/>
              <a:gd name="connsiteY1154" fmla="*/ 1851114 h 3147913"/>
              <a:gd name="connsiteX1155" fmla="*/ 4430714 w 4963366"/>
              <a:gd name="connsiteY1155" fmla="*/ 1849020 h 3147913"/>
              <a:gd name="connsiteX1156" fmla="*/ 4390664 w 4963366"/>
              <a:gd name="connsiteY1156" fmla="*/ 1878341 h 3147913"/>
              <a:gd name="connsiteX1157" fmla="*/ 4437038 w 4963366"/>
              <a:gd name="connsiteY1157" fmla="*/ 1957930 h 3147913"/>
              <a:gd name="connsiteX1158" fmla="*/ 4411743 w 4963366"/>
              <a:gd name="connsiteY1158" fmla="*/ 1909758 h 3147913"/>
              <a:gd name="connsiteX1159" fmla="*/ 4430714 w 4963366"/>
              <a:gd name="connsiteY1159" fmla="*/ 1895097 h 3147913"/>
              <a:gd name="connsiteX1160" fmla="*/ 4464441 w 4963366"/>
              <a:gd name="connsiteY1160" fmla="*/ 1930702 h 3147913"/>
              <a:gd name="connsiteX1161" fmla="*/ 4415959 w 4963366"/>
              <a:gd name="connsiteY1161" fmla="*/ 1974685 h 3147913"/>
              <a:gd name="connsiteX1162" fmla="*/ 4369585 w 4963366"/>
              <a:gd name="connsiteY1162" fmla="*/ 1895097 h 3147913"/>
              <a:gd name="connsiteX1163" fmla="*/ 4281052 w 4963366"/>
              <a:gd name="connsiteY1163" fmla="*/ 1934891 h 3147913"/>
              <a:gd name="connsiteX1164" fmla="*/ 4228354 w 4963366"/>
              <a:gd name="connsiteY1164" fmla="*/ 1970496 h 3147913"/>
              <a:gd name="connsiteX1165" fmla="*/ 4247326 w 4963366"/>
              <a:gd name="connsiteY1165" fmla="*/ 2033329 h 3147913"/>
              <a:gd name="connsiteX1166" fmla="*/ 4255757 w 4963366"/>
              <a:gd name="connsiteY1166" fmla="*/ 2117106 h 3147913"/>
              <a:gd name="connsiteX1167" fmla="*/ 4361153 w 4963366"/>
              <a:gd name="connsiteY1167" fmla="*/ 2104539 h 3147913"/>
              <a:gd name="connsiteX1168" fmla="*/ 4356937 w 4963366"/>
              <a:gd name="connsiteY1168" fmla="*/ 2064745 h 3147913"/>
              <a:gd name="connsiteX1169" fmla="*/ 4312671 w 4963366"/>
              <a:gd name="connsiteY1169" fmla="*/ 2091973 h 3147913"/>
              <a:gd name="connsiteX1170" fmla="*/ 4308455 w 4963366"/>
              <a:gd name="connsiteY1170" fmla="*/ 2060556 h 3147913"/>
              <a:gd name="connsiteX1171" fmla="*/ 4335858 w 4963366"/>
              <a:gd name="connsiteY1171" fmla="*/ 2041707 h 3147913"/>
              <a:gd name="connsiteX1172" fmla="*/ 4371693 w 4963366"/>
              <a:gd name="connsiteY1172" fmla="*/ 2073123 h 3147913"/>
              <a:gd name="connsiteX1173" fmla="*/ 4460225 w 4963366"/>
              <a:gd name="connsiteY1173" fmla="*/ 2186222 h 3147913"/>
              <a:gd name="connsiteX1174" fmla="*/ 4759549 w 4963366"/>
              <a:gd name="connsiteY1174" fmla="*/ 2240677 h 3147913"/>
              <a:gd name="connsiteX1175" fmla="*/ 4871269 w 4963366"/>
              <a:gd name="connsiteY1175" fmla="*/ 2207166 h 3147913"/>
              <a:gd name="connsiteX1176" fmla="*/ 4947154 w 4963366"/>
              <a:gd name="connsiteY1176" fmla="*/ 2125484 h 3147913"/>
              <a:gd name="connsiteX1177" fmla="*/ 4953478 w 4963366"/>
              <a:gd name="connsiteY1177" fmla="*/ 1978874 h 3147913"/>
              <a:gd name="connsiteX1178" fmla="*/ 4930290 w 4963366"/>
              <a:gd name="connsiteY1178" fmla="*/ 1905569 h 3147913"/>
              <a:gd name="connsiteX1179" fmla="*/ 4890240 w 4963366"/>
              <a:gd name="connsiteY1179" fmla="*/ 2144333 h 3147913"/>
              <a:gd name="connsiteX1180" fmla="*/ 4799600 w 4963366"/>
              <a:gd name="connsiteY1180" fmla="*/ 2186222 h 3147913"/>
              <a:gd name="connsiteX1181" fmla="*/ 4630966 w 4963366"/>
              <a:gd name="connsiteY1181" fmla="*/ 2152711 h 3147913"/>
              <a:gd name="connsiteX1182" fmla="*/ 4649938 w 4963366"/>
              <a:gd name="connsiteY1182" fmla="*/ 2073123 h 3147913"/>
              <a:gd name="connsiteX1183" fmla="*/ 4618319 w 4963366"/>
              <a:gd name="connsiteY1183" fmla="*/ 2096162 h 3147913"/>
              <a:gd name="connsiteX1184" fmla="*/ 4683664 w 4963366"/>
              <a:gd name="connsiteY1184" fmla="*/ 2094067 h 3147913"/>
              <a:gd name="connsiteX1185" fmla="*/ 4597240 w 4963366"/>
              <a:gd name="connsiteY1185" fmla="*/ 2012385 h 3147913"/>
              <a:gd name="connsiteX1186" fmla="*/ 4510815 w 4963366"/>
              <a:gd name="connsiteY1186" fmla="*/ 2020762 h 3147913"/>
              <a:gd name="connsiteX1187" fmla="*/ 4434930 w 4963366"/>
              <a:gd name="connsiteY1187" fmla="*/ 2062651 h 3147913"/>
              <a:gd name="connsiteX1188" fmla="*/ 4451793 w 4963366"/>
              <a:gd name="connsiteY1188" fmla="*/ 2131767 h 3147913"/>
              <a:gd name="connsiteX1189" fmla="*/ 4489736 w 4963366"/>
              <a:gd name="connsiteY1189" fmla="*/ 2115011 h 3147913"/>
              <a:gd name="connsiteX1190" fmla="*/ 4470765 w 4963366"/>
              <a:gd name="connsiteY1190" fmla="*/ 2081501 h 3147913"/>
              <a:gd name="connsiteX1191" fmla="*/ 4523463 w 4963366"/>
              <a:gd name="connsiteY1191" fmla="*/ 2102445 h 3147913"/>
              <a:gd name="connsiteX1192" fmla="*/ 4550865 w 4963366"/>
              <a:gd name="connsiteY1192" fmla="*/ 2150617 h 3147913"/>
              <a:gd name="connsiteX1193" fmla="*/ 4626750 w 4963366"/>
              <a:gd name="connsiteY1193" fmla="*/ 2198788 h 3147913"/>
              <a:gd name="connsiteX1194" fmla="*/ 4856513 w 4963366"/>
              <a:gd name="connsiteY1194" fmla="*/ 2190411 h 3147913"/>
              <a:gd name="connsiteX1195" fmla="*/ 4624643 w 4963366"/>
              <a:gd name="connsiteY1195" fmla="*/ 2211355 h 3147913"/>
              <a:gd name="connsiteX1196" fmla="*/ 4542434 w 4963366"/>
              <a:gd name="connsiteY1196" fmla="*/ 2163183 h 3147913"/>
              <a:gd name="connsiteX1197" fmla="*/ 4504491 w 4963366"/>
              <a:gd name="connsiteY1197" fmla="*/ 2100350 h 3147913"/>
              <a:gd name="connsiteX1198" fmla="*/ 4481304 w 4963366"/>
              <a:gd name="connsiteY1198" fmla="*/ 2138050 h 3147913"/>
              <a:gd name="connsiteX1199" fmla="*/ 4439146 w 4963366"/>
              <a:gd name="connsiteY1199" fmla="*/ 2024951 h 3147913"/>
              <a:gd name="connsiteX1200" fmla="*/ 4506599 w 4963366"/>
              <a:gd name="connsiteY1200" fmla="*/ 2008196 h 3147913"/>
              <a:gd name="connsiteX1201" fmla="*/ 4601455 w 4963366"/>
              <a:gd name="connsiteY1201" fmla="*/ 2004007 h 3147913"/>
              <a:gd name="connsiteX1202" fmla="*/ 4664693 w 4963366"/>
              <a:gd name="connsiteY1202" fmla="*/ 2010290 h 3147913"/>
              <a:gd name="connsiteX1203" fmla="*/ 4635182 w 4963366"/>
              <a:gd name="connsiteY1203" fmla="*/ 2140145 h 3147913"/>
              <a:gd name="connsiteX1204" fmla="*/ 4845974 w 4963366"/>
              <a:gd name="connsiteY1204" fmla="*/ 2156900 h 3147913"/>
              <a:gd name="connsiteX1205" fmla="*/ 4923967 w 4963366"/>
              <a:gd name="connsiteY1205" fmla="*/ 1936985 h 3147913"/>
              <a:gd name="connsiteX1206" fmla="*/ 4911319 w 4963366"/>
              <a:gd name="connsiteY1206" fmla="*/ 1800848 h 3147913"/>
              <a:gd name="connsiteX1207" fmla="*/ 2089553 w 4963366"/>
              <a:gd name="connsiteY1207" fmla="*/ 1350636 h 3147913"/>
              <a:gd name="connsiteX1208" fmla="*/ 2003128 w 4963366"/>
              <a:gd name="connsiteY1208" fmla="*/ 1681555 h 3147913"/>
              <a:gd name="connsiteX1209" fmla="*/ 1891409 w 4963366"/>
              <a:gd name="connsiteY1209" fmla="*/ 1645950 h 3147913"/>
              <a:gd name="connsiteX1210" fmla="*/ 1893517 w 4963366"/>
              <a:gd name="connsiteY1210" fmla="*/ 1591495 h 3147913"/>
              <a:gd name="connsiteX1211" fmla="*/ 1933567 w 4963366"/>
              <a:gd name="connsiteY1211" fmla="*/ 1583117 h 3147913"/>
              <a:gd name="connsiteX1212" fmla="*/ 1929351 w 4963366"/>
              <a:gd name="connsiteY1212" fmla="*/ 1618722 h 3147913"/>
              <a:gd name="connsiteX1213" fmla="*/ 1901948 w 4963366"/>
              <a:gd name="connsiteY1213" fmla="*/ 1641761 h 3147913"/>
              <a:gd name="connsiteX1214" fmla="*/ 1967294 w 4963366"/>
              <a:gd name="connsiteY1214" fmla="*/ 1675272 h 3147913"/>
              <a:gd name="connsiteX1215" fmla="*/ 2049502 w 4963366"/>
              <a:gd name="connsiteY1215" fmla="*/ 1612439 h 3147913"/>
              <a:gd name="connsiteX1216" fmla="*/ 2007344 w 4963366"/>
              <a:gd name="connsiteY1216" fmla="*/ 1478396 h 3147913"/>
              <a:gd name="connsiteX1217" fmla="*/ 1916704 w 4963366"/>
              <a:gd name="connsiteY1217" fmla="*/ 1461640 h 3147913"/>
              <a:gd name="connsiteX1218" fmla="*/ 1828171 w 4963366"/>
              <a:gd name="connsiteY1218" fmla="*/ 1493057 h 3147913"/>
              <a:gd name="connsiteX1219" fmla="*/ 1813416 w 4963366"/>
              <a:gd name="connsiteY1219" fmla="*/ 1446979 h 3147913"/>
              <a:gd name="connsiteX1220" fmla="*/ 1851358 w 4963366"/>
              <a:gd name="connsiteY1220" fmla="*/ 1446979 h 3147913"/>
              <a:gd name="connsiteX1221" fmla="*/ 1828171 w 4963366"/>
              <a:gd name="connsiteY1221" fmla="*/ 1476301 h 3147913"/>
              <a:gd name="connsiteX1222" fmla="*/ 1882977 w 4963366"/>
              <a:gd name="connsiteY1222" fmla="*/ 1400902 h 3147913"/>
              <a:gd name="connsiteX1223" fmla="*/ 1811308 w 4963366"/>
              <a:gd name="connsiteY1223" fmla="*/ 1394619 h 3147913"/>
              <a:gd name="connsiteX1224" fmla="*/ 1731207 w 4963366"/>
              <a:gd name="connsiteY1224" fmla="*/ 1361108 h 3147913"/>
              <a:gd name="connsiteX1225" fmla="*/ 1680617 w 4963366"/>
              <a:gd name="connsiteY1225" fmla="*/ 1400902 h 3147913"/>
              <a:gd name="connsiteX1226" fmla="*/ 1608948 w 4963366"/>
              <a:gd name="connsiteY1226" fmla="*/ 1398808 h 3147913"/>
              <a:gd name="connsiteX1227" fmla="*/ 1568897 w 4963366"/>
              <a:gd name="connsiteY1227" fmla="*/ 1428129 h 3147913"/>
              <a:gd name="connsiteX1228" fmla="*/ 1615272 w 4963366"/>
              <a:gd name="connsiteY1228" fmla="*/ 1507718 h 3147913"/>
              <a:gd name="connsiteX1229" fmla="*/ 1589977 w 4963366"/>
              <a:gd name="connsiteY1229" fmla="*/ 1459546 h 3147913"/>
              <a:gd name="connsiteX1230" fmla="*/ 1608948 w 4963366"/>
              <a:gd name="connsiteY1230" fmla="*/ 1444885 h 3147913"/>
              <a:gd name="connsiteX1231" fmla="*/ 1642674 w 4963366"/>
              <a:gd name="connsiteY1231" fmla="*/ 1480490 h 3147913"/>
              <a:gd name="connsiteX1232" fmla="*/ 1594192 w 4963366"/>
              <a:gd name="connsiteY1232" fmla="*/ 1524473 h 3147913"/>
              <a:gd name="connsiteX1233" fmla="*/ 1547818 w 4963366"/>
              <a:gd name="connsiteY1233" fmla="*/ 1444885 h 3147913"/>
              <a:gd name="connsiteX1234" fmla="*/ 1459286 w 4963366"/>
              <a:gd name="connsiteY1234" fmla="*/ 1484679 h 3147913"/>
              <a:gd name="connsiteX1235" fmla="*/ 1406588 w 4963366"/>
              <a:gd name="connsiteY1235" fmla="*/ 1520284 h 3147913"/>
              <a:gd name="connsiteX1236" fmla="*/ 1425559 w 4963366"/>
              <a:gd name="connsiteY1236" fmla="*/ 1583117 h 3147913"/>
              <a:gd name="connsiteX1237" fmla="*/ 1433991 w 4963366"/>
              <a:gd name="connsiteY1237" fmla="*/ 1666894 h 3147913"/>
              <a:gd name="connsiteX1238" fmla="*/ 1539387 w 4963366"/>
              <a:gd name="connsiteY1238" fmla="*/ 1654327 h 3147913"/>
              <a:gd name="connsiteX1239" fmla="*/ 1535171 w 4963366"/>
              <a:gd name="connsiteY1239" fmla="*/ 1614533 h 3147913"/>
              <a:gd name="connsiteX1240" fmla="*/ 1490904 w 4963366"/>
              <a:gd name="connsiteY1240" fmla="*/ 1641761 h 3147913"/>
              <a:gd name="connsiteX1241" fmla="*/ 1486689 w 4963366"/>
              <a:gd name="connsiteY1241" fmla="*/ 1610344 h 3147913"/>
              <a:gd name="connsiteX1242" fmla="*/ 1514092 w 4963366"/>
              <a:gd name="connsiteY1242" fmla="*/ 1591495 h 3147913"/>
              <a:gd name="connsiteX1243" fmla="*/ 1549926 w 4963366"/>
              <a:gd name="connsiteY1243" fmla="*/ 1622911 h 3147913"/>
              <a:gd name="connsiteX1244" fmla="*/ 1638459 w 4963366"/>
              <a:gd name="connsiteY1244" fmla="*/ 1736010 h 3147913"/>
              <a:gd name="connsiteX1245" fmla="*/ 1937783 w 4963366"/>
              <a:gd name="connsiteY1245" fmla="*/ 1790465 h 3147913"/>
              <a:gd name="connsiteX1246" fmla="*/ 2049502 w 4963366"/>
              <a:gd name="connsiteY1246" fmla="*/ 1756954 h 3147913"/>
              <a:gd name="connsiteX1247" fmla="*/ 2125387 w 4963366"/>
              <a:gd name="connsiteY1247" fmla="*/ 1675272 h 3147913"/>
              <a:gd name="connsiteX1248" fmla="*/ 2131711 w 4963366"/>
              <a:gd name="connsiteY1248" fmla="*/ 1528662 h 3147913"/>
              <a:gd name="connsiteX1249" fmla="*/ 2108524 w 4963366"/>
              <a:gd name="connsiteY1249" fmla="*/ 1455357 h 3147913"/>
              <a:gd name="connsiteX1250" fmla="*/ 2068474 w 4963366"/>
              <a:gd name="connsiteY1250" fmla="*/ 1694121 h 3147913"/>
              <a:gd name="connsiteX1251" fmla="*/ 1977833 w 4963366"/>
              <a:gd name="connsiteY1251" fmla="*/ 1736010 h 3147913"/>
              <a:gd name="connsiteX1252" fmla="*/ 1809200 w 4963366"/>
              <a:gd name="connsiteY1252" fmla="*/ 1702499 h 3147913"/>
              <a:gd name="connsiteX1253" fmla="*/ 1828171 w 4963366"/>
              <a:gd name="connsiteY1253" fmla="*/ 1622911 h 3147913"/>
              <a:gd name="connsiteX1254" fmla="*/ 1796552 w 4963366"/>
              <a:gd name="connsiteY1254" fmla="*/ 1645950 h 3147913"/>
              <a:gd name="connsiteX1255" fmla="*/ 1861898 w 4963366"/>
              <a:gd name="connsiteY1255" fmla="*/ 1643855 h 3147913"/>
              <a:gd name="connsiteX1256" fmla="*/ 1775473 w 4963366"/>
              <a:gd name="connsiteY1256" fmla="*/ 1562173 h 3147913"/>
              <a:gd name="connsiteX1257" fmla="*/ 1689049 w 4963366"/>
              <a:gd name="connsiteY1257" fmla="*/ 1570550 h 3147913"/>
              <a:gd name="connsiteX1258" fmla="*/ 1613164 w 4963366"/>
              <a:gd name="connsiteY1258" fmla="*/ 1612439 h 3147913"/>
              <a:gd name="connsiteX1259" fmla="*/ 1630027 w 4963366"/>
              <a:gd name="connsiteY1259" fmla="*/ 1681555 h 3147913"/>
              <a:gd name="connsiteX1260" fmla="*/ 1667969 w 4963366"/>
              <a:gd name="connsiteY1260" fmla="*/ 1664799 h 3147913"/>
              <a:gd name="connsiteX1261" fmla="*/ 1648998 w 4963366"/>
              <a:gd name="connsiteY1261" fmla="*/ 1631289 h 3147913"/>
              <a:gd name="connsiteX1262" fmla="*/ 1701696 w 4963366"/>
              <a:gd name="connsiteY1262" fmla="*/ 1652233 h 3147913"/>
              <a:gd name="connsiteX1263" fmla="*/ 1729099 w 4963366"/>
              <a:gd name="connsiteY1263" fmla="*/ 1700405 h 3147913"/>
              <a:gd name="connsiteX1264" fmla="*/ 1804984 w 4963366"/>
              <a:gd name="connsiteY1264" fmla="*/ 1748576 h 3147913"/>
              <a:gd name="connsiteX1265" fmla="*/ 2034747 w 4963366"/>
              <a:gd name="connsiteY1265" fmla="*/ 1740199 h 3147913"/>
              <a:gd name="connsiteX1266" fmla="*/ 1802876 w 4963366"/>
              <a:gd name="connsiteY1266" fmla="*/ 1761143 h 3147913"/>
              <a:gd name="connsiteX1267" fmla="*/ 1720667 w 4963366"/>
              <a:gd name="connsiteY1267" fmla="*/ 1712971 h 3147913"/>
              <a:gd name="connsiteX1268" fmla="*/ 1682725 w 4963366"/>
              <a:gd name="connsiteY1268" fmla="*/ 1650138 h 3147913"/>
              <a:gd name="connsiteX1269" fmla="*/ 1659538 w 4963366"/>
              <a:gd name="connsiteY1269" fmla="*/ 1687838 h 3147913"/>
              <a:gd name="connsiteX1270" fmla="*/ 1617379 w 4963366"/>
              <a:gd name="connsiteY1270" fmla="*/ 1574739 h 3147913"/>
              <a:gd name="connsiteX1271" fmla="*/ 1684833 w 4963366"/>
              <a:gd name="connsiteY1271" fmla="*/ 1557984 h 3147913"/>
              <a:gd name="connsiteX1272" fmla="*/ 1779689 w 4963366"/>
              <a:gd name="connsiteY1272" fmla="*/ 1553795 h 3147913"/>
              <a:gd name="connsiteX1273" fmla="*/ 1842927 w 4963366"/>
              <a:gd name="connsiteY1273" fmla="*/ 1560078 h 3147913"/>
              <a:gd name="connsiteX1274" fmla="*/ 1813416 w 4963366"/>
              <a:gd name="connsiteY1274" fmla="*/ 1689933 h 3147913"/>
              <a:gd name="connsiteX1275" fmla="*/ 2024207 w 4963366"/>
              <a:gd name="connsiteY1275" fmla="*/ 1706688 h 3147913"/>
              <a:gd name="connsiteX1276" fmla="*/ 2102200 w 4963366"/>
              <a:gd name="connsiteY1276" fmla="*/ 1486773 h 3147913"/>
              <a:gd name="connsiteX1277" fmla="*/ 2089553 w 4963366"/>
              <a:gd name="connsiteY1277" fmla="*/ 1350636 h 3147913"/>
              <a:gd name="connsiteX1278" fmla="*/ 2869721 w 4963366"/>
              <a:gd name="connsiteY1278" fmla="*/ 1350636 h 3147913"/>
              <a:gd name="connsiteX1279" fmla="*/ 2783297 w 4963366"/>
              <a:gd name="connsiteY1279" fmla="*/ 1681555 h 3147913"/>
              <a:gd name="connsiteX1280" fmla="*/ 2671578 w 4963366"/>
              <a:gd name="connsiteY1280" fmla="*/ 1645950 h 3147913"/>
              <a:gd name="connsiteX1281" fmla="*/ 2673685 w 4963366"/>
              <a:gd name="connsiteY1281" fmla="*/ 1591495 h 3147913"/>
              <a:gd name="connsiteX1282" fmla="*/ 2713736 w 4963366"/>
              <a:gd name="connsiteY1282" fmla="*/ 1583117 h 3147913"/>
              <a:gd name="connsiteX1283" fmla="*/ 2709520 w 4963366"/>
              <a:gd name="connsiteY1283" fmla="*/ 1618722 h 3147913"/>
              <a:gd name="connsiteX1284" fmla="*/ 2682117 w 4963366"/>
              <a:gd name="connsiteY1284" fmla="*/ 1641761 h 3147913"/>
              <a:gd name="connsiteX1285" fmla="*/ 2747462 w 4963366"/>
              <a:gd name="connsiteY1285" fmla="*/ 1675272 h 3147913"/>
              <a:gd name="connsiteX1286" fmla="*/ 2829671 w 4963366"/>
              <a:gd name="connsiteY1286" fmla="*/ 1612439 h 3147913"/>
              <a:gd name="connsiteX1287" fmla="*/ 2787513 w 4963366"/>
              <a:gd name="connsiteY1287" fmla="*/ 1478396 h 3147913"/>
              <a:gd name="connsiteX1288" fmla="*/ 2696872 w 4963366"/>
              <a:gd name="connsiteY1288" fmla="*/ 1461640 h 3147913"/>
              <a:gd name="connsiteX1289" fmla="*/ 2608340 w 4963366"/>
              <a:gd name="connsiteY1289" fmla="*/ 1493057 h 3147913"/>
              <a:gd name="connsiteX1290" fmla="*/ 2593584 w 4963366"/>
              <a:gd name="connsiteY1290" fmla="*/ 1446979 h 3147913"/>
              <a:gd name="connsiteX1291" fmla="*/ 2631527 w 4963366"/>
              <a:gd name="connsiteY1291" fmla="*/ 1446979 h 3147913"/>
              <a:gd name="connsiteX1292" fmla="*/ 2608340 w 4963366"/>
              <a:gd name="connsiteY1292" fmla="*/ 1476301 h 3147913"/>
              <a:gd name="connsiteX1293" fmla="*/ 2663146 w 4963366"/>
              <a:gd name="connsiteY1293" fmla="*/ 1400902 h 3147913"/>
              <a:gd name="connsiteX1294" fmla="*/ 2591477 w 4963366"/>
              <a:gd name="connsiteY1294" fmla="*/ 1394619 h 3147913"/>
              <a:gd name="connsiteX1295" fmla="*/ 2511376 w 4963366"/>
              <a:gd name="connsiteY1295" fmla="*/ 1361108 h 3147913"/>
              <a:gd name="connsiteX1296" fmla="*/ 2460787 w 4963366"/>
              <a:gd name="connsiteY1296" fmla="*/ 1400902 h 3147913"/>
              <a:gd name="connsiteX1297" fmla="*/ 2389118 w 4963366"/>
              <a:gd name="connsiteY1297" fmla="*/ 1398808 h 3147913"/>
              <a:gd name="connsiteX1298" fmla="*/ 2349067 w 4963366"/>
              <a:gd name="connsiteY1298" fmla="*/ 1428129 h 3147913"/>
              <a:gd name="connsiteX1299" fmla="*/ 2395441 w 4963366"/>
              <a:gd name="connsiteY1299" fmla="*/ 1507718 h 3147913"/>
              <a:gd name="connsiteX1300" fmla="*/ 2370146 w 4963366"/>
              <a:gd name="connsiteY1300" fmla="*/ 1459546 h 3147913"/>
              <a:gd name="connsiteX1301" fmla="*/ 2389118 w 4963366"/>
              <a:gd name="connsiteY1301" fmla="*/ 1444885 h 3147913"/>
              <a:gd name="connsiteX1302" fmla="*/ 2422844 w 4963366"/>
              <a:gd name="connsiteY1302" fmla="*/ 1480490 h 3147913"/>
              <a:gd name="connsiteX1303" fmla="*/ 2374362 w 4963366"/>
              <a:gd name="connsiteY1303" fmla="*/ 1524473 h 3147913"/>
              <a:gd name="connsiteX1304" fmla="*/ 2327988 w 4963366"/>
              <a:gd name="connsiteY1304" fmla="*/ 1444885 h 3147913"/>
              <a:gd name="connsiteX1305" fmla="*/ 2239456 w 4963366"/>
              <a:gd name="connsiteY1305" fmla="*/ 1484679 h 3147913"/>
              <a:gd name="connsiteX1306" fmla="*/ 2186758 w 4963366"/>
              <a:gd name="connsiteY1306" fmla="*/ 1520284 h 3147913"/>
              <a:gd name="connsiteX1307" fmla="*/ 2205729 w 4963366"/>
              <a:gd name="connsiteY1307" fmla="*/ 1583117 h 3147913"/>
              <a:gd name="connsiteX1308" fmla="*/ 2214161 w 4963366"/>
              <a:gd name="connsiteY1308" fmla="*/ 1666894 h 3147913"/>
              <a:gd name="connsiteX1309" fmla="*/ 2319556 w 4963366"/>
              <a:gd name="connsiteY1309" fmla="*/ 1654327 h 3147913"/>
              <a:gd name="connsiteX1310" fmla="*/ 2315341 w 4963366"/>
              <a:gd name="connsiteY1310" fmla="*/ 1614533 h 3147913"/>
              <a:gd name="connsiteX1311" fmla="*/ 2271074 w 4963366"/>
              <a:gd name="connsiteY1311" fmla="*/ 1641761 h 3147913"/>
              <a:gd name="connsiteX1312" fmla="*/ 2266859 w 4963366"/>
              <a:gd name="connsiteY1312" fmla="*/ 1610344 h 3147913"/>
              <a:gd name="connsiteX1313" fmla="*/ 2294261 w 4963366"/>
              <a:gd name="connsiteY1313" fmla="*/ 1591495 h 3147913"/>
              <a:gd name="connsiteX1314" fmla="*/ 2330096 w 4963366"/>
              <a:gd name="connsiteY1314" fmla="*/ 1622911 h 3147913"/>
              <a:gd name="connsiteX1315" fmla="*/ 2418629 w 4963366"/>
              <a:gd name="connsiteY1315" fmla="*/ 1736010 h 3147913"/>
              <a:gd name="connsiteX1316" fmla="*/ 2717951 w 4963366"/>
              <a:gd name="connsiteY1316" fmla="*/ 1790465 h 3147913"/>
              <a:gd name="connsiteX1317" fmla="*/ 2829671 w 4963366"/>
              <a:gd name="connsiteY1317" fmla="*/ 1756954 h 3147913"/>
              <a:gd name="connsiteX1318" fmla="*/ 2905556 w 4963366"/>
              <a:gd name="connsiteY1318" fmla="*/ 1675272 h 3147913"/>
              <a:gd name="connsiteX1319" fmla="*/ 2911880 w 4963366"/>
              <a:gd name="connsiteY1319" fmla="*/ 1528662 h 3147913"/>
              <a:gd name="connsiteX1320" fmla="*/ 2888693 w 4963366"/>
              <a:gd name="connsiteY1320" fmla="*/ 1455357 h 3147913"/>
              <a:gd name="connsiteX1321" fmla="*/ 2848642 w 4963366"/>
              <a:gd name="connsiteY1321" fmla="*/ 1694121 h 3147913"/>
              <a:gd name="connsiteX1322" fmla="*/ 2758002 w 4963366"/>
              <a:gd name="connsiteY1322" fmla="*/ 1736010 h 3147913"/>
              <a:gd name="connsiteX1323" fmla="*/ 2589369 w 4963366"/>
              <a:gd name="connsiteY1323" fmla="*/ 1702499 h 3147913"/>
              <a:gd name="connsiteX1324" fmla="*/ 2608340 w 4963366"/>
              <a:gd name="connsiteY1324" fmla="*/ 1622911 h 3147913"/>
              <a:gd name="connsiteX1325" fmla="*/ 2576721 w 4963366"/>
              <a:gd name="connsiteY1325" fmla="*/ 1645950 h 3147913"/>
              <a:gd name="connsiteX1326" fmla="*/ 2642066 w 4963366"/>
              <a:gd name="connsiteY1326" fmla="*/ 1643855 h 3147913"/>
              <a:gd name="connsiteX1327" fmla="*/ 2555642 w 4963366"/>
              <a:gd name="connsiteY1327" fmla="*/ 1562173 h 3147913"/>
              <a:gd name="connsiteX1328" fmla="*/ 2469219 w 4963366"/>
              <a:gd name="connsiteY1328" fmla="*/ 1570550 h 3147913"/>
              <a:gd name="connsiteX1329" fmla="*/ 2393334 w 4963366"/>
              <a:gd name="connsiteY1329" fmla="*/ 1612439 h 3147913"/>
              <a:gd name="connsiteX1330" fmla="*/ 2410197 w 4963366"/>
              <a:gd name="connsiteY1330" fmla="*/ 1681555 h 3147913"/>
              <a:gd name="connsiteX1331" fmla="*/ 2448139 w 4963366"/>
              <a:gd name="connsiteY1331" fmla="*/ 1664799 h 3147913"/>
              <a:gd name="connsiteX1332" fmla="*/ 2429168 w 4963366"/>
              <a:gd name="connsiteY1332" fmla="*/ 1631289 h 3147913"/>
              <a:gd name="connsiteX1333" fmla="*/ 2481865 w 4963366"/>
              <a:gd name="connsiteY1333" fmla="*/ 1652233 h 3147913"/>
              <a:gd name="connsiteX1334" fmla="*/ 2509268 w 4963366"/>
              <a:gd name="connsiteY1334" fmla="*/ 1700405 h 3147913"/>
              <a:gd name="connsiteX1335" fmla="*/ 2585153 w 4963366"/>
              <a:gd name="connsiteY1335" fmla="*/ 1748576 h 3147913"/>
              <a:gd name="connsiteX1336" fmla="*/ 2814916 w 4963366"/>
              <a:gd name="connsiteY1336" fmla="*/ 1740199 h 3147913"/>
              <a:gd name="connsiteX1337" fmla="*/ 2583045 w 4963366"/>
              <a:gd name="connsiteY1337" fmla="*/ 1761143 h 3147913"/>
              <a:gd name="connsiteX1338" fmla="*/ 2500836 w 4963366"/>
              <a:gd name="connsiteY1338" fmla="*/ 1712971 h 3147913"/>
              <a:gd name="connsiteX1339" fmla="*/ 2462895 w 4963366"/>
              <a:gd name="connsiteY1339" fmla="*/ 1650138 h 3147913"/>
              <a:gd name="connsiteX1340" fmla="*/ 2439708 w 4963366"/>
              <a:gd name="connsiteY1340" fmla="*/ 1687838 h 3147913"/>
              <a:gd name="connsiteX1341" fmla="*/ 2397549 w 4963366"/>
              <a:gd name="connsiteY1341" fmla="*/ 1574739 h 3147913"/>
              <a:gd name="connsiteX1342" fmla="*/ 2465003 w 4963366"/>
              <a:gd name="connsiteY1342" fmla="*/ 1557984 h 3147913"/>
              <a:gd name="connsiteX1343" fmla="*/ 2559858 w 4963366"/>
              <a:gd name="connsiteY1343" fmla="*/ 1553795 h 3147913"/>
              <a:gd name="connsiteX1344" fmla="*/ 2623095 w 4963366"/>
              <a:gd name="connsiteY1344" fmla="*/ 1560078 h 3147913"/>
              <a:gd name="connsiteX1345" fmla="*/ 2593584 w 4963366"/>
              <a:gd name="connsiteY1345" fmla="*/ 1689933 h 3147913"/>
              <a:gd name="connsiteX1346" fmla="*/ 2804376 w 4963366"/>
              <a:gd name="connsiteY1346" fmla="*/ 1706688 h 3147913"/>
              <a:gd name="connsiteX1347" fmla="*/ 2882369 w 4963366"/>
              <a:gd name="connsiteY1347" fmla="*/ 1486773 h 3147913"/>
              <a:gd name="connsiteX1348" fmla="*/ 2869721 w 4963366"/>
              <a:gd name="connsiteY1348" fmla="*/ 1350636 h 3147913"/>
              <a:gd name="connsiteX1349" fmla="*/ 3649892 w 4963366"/>
              <a:gd name="connsiteY1349" fmla="*/ 1350636 h 3147913"/>
              <a:gd name="connsiteX1350" fmla="*/ 3563467 w 4963366"/>
              <a:gd name="connsiteY1350" fmla="*/ 1681555 h 3147913"/>
              <a:gd name="connsiteX1351" fmla="*/ 3451748 w 4963366"/>
              <a:gd name="connsiteY1351" fmla="*/ 1645950 h 3147913"/>
              <a:gd name="connsiteX1352" fmla="*/ 3453856 w 4963366"/>
              <a:gd name="connsiteY1352" fmla="*/ 1591495 h 3147913"/>
              <a:gd name="connsiteX1353" fmla="*/ 3493906 w 4963366"/>
              <a:gd name="connsiteY1353" fmla="*/ 1583117 h 3147913"/>
              <a:gd name="connsiteX1354" fmla="*/ 3489690 w 4963366"/>
              <a:gd name="connsiteY1354" fmla="*/ 1618722 h 3147913"/>
              <a:gd name="connsiteX1355" fmla="*/ 3462287 w 4963366"/>
              <a:gd name="connsiteY1355" fmla="*/ 1641761 h 3147913"/>
              <a:gd name="connsiteX1356" fmla="*/ 3527633 w 4963366"/>
              <a:gd name="connsiteY1356" fmla="*/ 1675272 h 3147913"/>
              <a:gd name="connsiteX1357" fmla="*/ 3609841 w 4963366"/>
              <a:gd name="connsiteY1357" fmla="*/ 1612439 h 3147913"/>
              <a:gd name="connsiteX1358" fmla="*/ 3567683 w 4963366"/>
              <a:gd name="connsiteY1358" fmla="*/ 1478396 h 3147913"/>
              <a:gd name="connsiteX1359" fmla="*/ 3477043 w 4963366"/>
              <a:gd name="connsiteY1359" fmla="*/ 1461640 h 3147913"/>
              <a:gd name="connsiteX1360" fmla="*/ 3388510 w 4963366"/>
              <a:gd name="connsiteY1360" fmla="*/ 1493057 h 3147913"/>
              <a:gd name="connsiteX1361" fmla="*/ 3373754 w 4963366"/>
              <a:gd name="connsiteY1361" fmla="*/ 1446979 h 3147913"/>
              <a:gd name="connsiteX1362" fmla="*/ 3411697 w 4963366"/>
              <a:gd name="connsiteY1362" fmla="*/ 1446979 h 3147913"/>
              <a:gd name="connsiteX1363" fmla="*/ 3388510 w 4963366"/>
              <a:gd name="connsiteY1363" fmla="*/ 1476301 h 3147913"/>
              <a:gd name="connsiteX1364" fmla="*/ 3443316 w 4963366"/>
              <a:gd name="connsiteY1364" fmla="*/ 1400902 h 3147913"/>
              <a:gd name="connsiteX1365" fmla="*/ 3371647 w 4963366"/>
              <a:gd name="connsiteY1365" fmla="*/ 1394619 h 3147913"/>
              <a:gd name="connsiteX1366" fmla="*/ 3291546 w 4963366"/>
              <a:gd name="connsiteY1366" fmla="*/ 1361108 h 3147913"/>
              <a:gd name="connsiteX1367" fmla="*/ 3240956 w 4963366"/>
              <a:gd name="connsiteY1367" fmla="*/ 1400902 h 3147913"/>
              <a:gd name="connsiteX1368" fmla="*/ 3169287 w 4963366"/>
              <a:gd name="connsiteY1368" fmla="*/ 1398808 h 3147913"/>
              <a:gd name="connsiteX1369" fmla="*/ 3129236 w 4963366"/>
              <a:gd name="connsiteY1369" fmla="*/ 1428129 h 3147913"/>
              <a:gd name="connsiteX1370" fmla="*/ 3175610 w 4963366"/>
              <a:gd name="connsiteY1370" fmla="*/ 1507718 h 3147913"/>
              <a:gd name="connsiteX1371" fmla="*/ 3150315 w 4963366"/>
              <a:gd name="connsiteY1371" fmla="*/ 1459546 h 3147913"/>
              <a:gd name="connsiteX1372" fmla="*/ 3169287 w 4963366"/>
              <a:gd name="connsiteY1372" fmla="*/ 1444885 h 3147913"/>
              <a:gd name="connsiteX1373" fmla="*/ 3203013 w 4963366"/>
              <a:gd name="connsiteY1373" fmla="*/ 1480490 h 3147913"/>
              <a:gd name="connsiteX1374" fmla="*/ 3154531 w 4963366"/>
              <a:gd name="connsiteY1374" fmla="*/ 1524473 h 3147913"/>
              <a:gd name="connsiteX1375" fmla="*/ 3108157 w 4963366"/>
              <a:gd name="connsiteY1375" fmla="*/ 1444885 h 3147913"/>
              <a:gd name="connsiteX1376" fmla="*/ 3019624 w 4963366"/>
              <a:gd name="connsiteY1376" fmla="*/ 1484679 h 3147913"/>
              <a:gd name="connsiteX1377" fmla="*/ 2966926 w 4963366"/>
              <a:gd name="connsiteY1377" fmla="*/ 1520284 h 3147913"/>
              <a:gd name="connsiteX1378" fmla="*/ 2985898 w 4963366"/>
              <a:gd name="connsiteY1378" fmla="*/ 1583117 h 3147913"/>
              <a:gd name="connsiteX1379" fmla="*/ 2994329 w 4963366"/>
              <a:gd name="connsiteY1379" fmla="*/ 1666894 h 3147913"/>
              <a:gd name="connsiteX1380" fmla="*/ 3099725 w 4963366"/>
              <a:gd name="connsiteY1380" fmla="*/ 1654327 h 3147913"/>
              <a:gd name="connsiteX1381" fmla="*/ 3095509 w 4963366"/>
              <a:gd name="connsiteY1381" fmla="*/ 1614533 h 3147913"/>
              <a:gd name="connsiteX1382" fmla="*/ 3051243 w 4963366"/>
              <a:gd name="connsiteY1382" fmla="*/ 1641761 h 3147913"/>
              <a:gd name="connsiteX1383" fmla="*/ 3047027 w 4963366"/>
              <a:gd name="connsiteY1383" fmla="*/ 1610344 h 3147913"/>
              <a:gd name="connsiteX1384" fmla="*/ 3074430 w 4963366"/>
              <a:gd name="connsiteY1384" fmla="*/ 1591495 h 3147913"/>
              <a:gd name="connsiteX1385" fmla="*/ 3110265 w 4963366"/>
              <a:gd name="connsiteY1385" fmla="*/ 1622911 h 3147913"/>
              <a:gd name="connsiteX1386" fmla="*/ 3198797 w 4963366"/>
              <a:gd name="connsiteY1386" fmla="*/ 1736010 h 3147913"/>
              <a:gd name="connsiteX1387" fmla="*/ 3498122 w 4963366"/>
              <a:gd name="connsiteY1387" fmla="*/ 1790465 h 3147913"/>
              <a:gd name="connsiteX1388" fmla="*/ 3609841 w 4963366"/>
              <a:gd name="connsiteY1388" fmla="*/ 1756954 h 3147913"/>
              <a:gd name="connsiteX1389" fmla="*/ 3685726 w 4963366"/>
              <a:gd name="connsiteY1389" fmla="*/ 1675272 h 3147913"/>
              <a:gd name="connsiteX1390" fmla="*/ 3692050 w 4963366"/>
              <a:gd name="connsiteY1390" fmla="*/ 1528662 h 3147913"/>
              <a:gd name="connsiteX1391" fmla="*/ 3668863 w 4963366"/>
              <a:gd name="connsiteY1391" fmla="*/ 1455357 h 3147913"/>
              <a:gd name="connsiteX1392" fmla="*/ 3628813 w 4963366"/>
              <a:gd name="connsiteY1392" fmla="*/ 1694121 h 3147913"/>
              <a:gd name="connsiteX1393" fmla="*/ 3538172 w 4963366"/>
              <a:gd name="connsiteY1393" fmla="*/ 1736010 h 3147913"/>
              <a:gd name="connsiteX1394" fmla="*/ 3369539 w 4963366"/>
              <a:gd name="connsiteY1394" fmla="*/ 1702499 h 3147913"/>
              <a:gd name="connsiteX1395" fmla="*/ 3388510 w 4963366"/>
              <a:gd name="connsiteY1395" fmla="*/ 1622911 h 3147913"/>
              <a:gd name="connsiteX1396" fmla="*/ 3356891 w 4963366"/>
              <a:gd name="connsiteY1396" fmla="*/ 1645950 h 3147913"/>
              <a:gd name="connsiteX1397" fmla="*/ 3422237 w 4963366"/>
              <a:gd name="connsiteY1397" fmla="*/ 1643855 h 3147913"/>
              <a:gd name="connsiteX1398" fmla="*/ 3335812 w 4963366"/>
              <a:gd name="connsiteY1398" fmla="*/ 1562173 h 3147913"/>
              <a:gd name="connsiteX1399" fmla="*/ 3249387 w 4963366"/>
              <a:gd name="connsiteY1399" fmla="*/ 1570550 h 3147913"/>
              <a:gd name="connsiteX1400" fmla="*/ 3173502 w 4963366"/>
              <a:gd name="connsiteY1400" fmla="*/ 1612439 h 3147913"/>
              <a:gd name="connsiteX1401" fmla="*/ 3190365 w 4963366"/>
              <a:gd name="connsiteY1401" fmla="*/ 1681555 h 3147913"/>
              <a:gd name="connsiteX1402" fmla="*/ 3228308 w 4963366"/>
              <a:gd name="connsiteY1402" fmla="*/ 1664799 h 3147913"/>
              <a:gd name="connsiteX1403" fmla="*/ 3209337 w 4963366"/>
              <a:gd name="connsiteY1403" fmla="*/ 1631289 h 3147913"/>
              <a:gd name="connsiteX1404" fmla="*/ 3262035 w 4963366"/>
              <a:gd name="connsiteY1404" fmla="*/ 1652233 h 3147913"/>
              <a:gd name="connsiteX1405" fmla="*/ 3289438 w 4963366"/>
              <a:gd name="connsiteY1405" fmla="*/ 1700405 h 3147913"/>
              <a:gd name="connsiteX1406" fmla="*/ 3365323 w 4963366"/>
              <a:gd name="connsiteY1406" fmla="*/ 1748576 h 3147913"/>
              <a:gd name="connsiteX1407" fmla="*/ 3595086 w 4963366"/>
              <a:gd name="connsiteY1407" fmla="*/ 1740199 h 3147913"/>
              <a:gd name="connsiteX1408" fmla="*/ 3363215 w 4963366"/>
              <a:gd name="connsiteY1408" fmla="*/ 1761143 h 3147913"/>
              <a:gd name="connsiteX1409" fmla="*/ 3281006 w 4963366"/>
              <a:gd name="connsiteY1409" fmla="*/ 1712971 h 3147913"/>
              <a:gd name="connsiteX1410" fmla="*/ 3243064 w 4963366"/>
              <a:gd name="connsiteY1410" fmla="*/ 1650138 h 3147913"/>
              <a:gd name="connsiteX1411" fmla="*/ 3219877 w 4963366"/>
              <a:gd name="connsiteY1411" fmla="*/ 1687838 h 3147913"/>
              <a:gd name="connsiteX1412" fmla="*/ 3177718 w 4963366"/>
              <a:gd name="connsiteY1412" fmla="*/ 1574739 h 3147913"/>
              <a:gd name="connsiteX1413" fmla="*/ 3245171 w 4963366"/>
              <a:gd name="connsiteY1413" fmla="*/ 1557984 h 3147913"/>
              <a:gd name="connsiteX1414" fmla="*/ 3340028 w 4963366"/>
              <a:gd name="connsiteY1414" fmla="*/ 1553795 h 3147913"/>
              <a:gd name="connsiteX1415" fmla="*/ 3403266 w 4963366"/>
              <a:gd name="connsiteY1415" fmla="*/ 1560078 h 3147913"/>
              <a:gd name="connsiteX1416" fmla="*/ 3373754 w 4963366"/>
              <a:gd name="connsiteY1416" fmla="*/ 1689933 h 3147913"/>
              <a:gd name="connsiteX1417" fmla="*/ 3584546 w 4963366"/>
              <a:gd name="connsiteY1417" fmla="*/ 1706688 h 3147913"/>
              <a:gd name="connsiteX1418" fmla="*/ 3662539 w 4963366"/>
              <a:gd name="connsiteY1418" fmla="*/ 1486773 h 3147913"/>
              <a:gd name="connsiteX1419" fmla="*/ 3649892 w 4963366"/>
              <a:gd name="connsiteY1419" fmla="*/ 1350636 h 3147913"/>
              <a:gd name="connsiteX1420" fmla="*/ 4430062 w 4963366"/>
              <a:gd name="connsiteY1420" fmla="*/ 1350636 h 3147913"/>
              <a:gd name="connsiteX1421" fmla="*/ 4343637 w 4963366"/>
              <a:gd name="connsiteY1421" fmla="*/ 1681555 h 3147913"/>
              <a:gd name="connsiteX1422" fmla="*/ 4231918 w 4963366"/>
              <a:gd name="connsiteY1422" fmla="*/ 1645950 h 3147913"/>
              <a:gd name="connsiteX1423" fmla="*/ 4234025 w 4963366"/>
              <a:gd name="connsiteY1423" fmla="*/ 1591495 h 3147913"/>
              <a:gd name="connsiteX1424" fmla="*/ 4274076 w 4963366"/>
              <a:gd name="connsiteY1424" fmla="*/ 1583117 h 3147913"/>
              <a:gd name="connsiteX1425" fmla="*/ 4269860 w 4963366"/>
              <a:gd name="connsiteY1425" fmla="*/ 1618722 h 3147913"/>
              <a:gd name="connsiteX1426" fmla="*/ 4242457 w 4963366"/>
              <a:gd name="connsiteY1426" fmla="*/ 1641761 h 3147913"/>
              <a:gd name="connsiteX1427" fmla="*/ 4307803 w 4963366"/>
              <a:gd name="connsiteY1427" fmla="*/ 1675272 h 3147913"/>
              <a:gd name="connsiteX1428" fmla="*/ 4390011 w 4963366"/>
              <a:gd name="connsiteY1428" fmla="*/ 1612439 h 3147913"/>
              <a:gd name="connsiteX1429" fmla="*/ 4347853 w 4963366"/>
              <a:gd name="connsiteY1429" fmla="*/ 1478396 h 3147913"/>
              <a:gd name="connsiteX1430" fmla="*/ 4257212 w 4963366"/>
              <a:gd name="connsiteY1430" fmla="*/ 1461640 h 3147913"/>
              <a:gd name="connsiteX1431" fmla="*/ 4168680 w 4963366"/>
              <a:gd name="connsiteY1431" fmla="*/ 1493057 h 3147913"/>
              <a:gd name="connsiteX1432" fmla="*/ 4153925 w 4963366"/>
              <a:gd name="connsiteY1432" fmla="*/ 1446979 h 3147913"/>
              <a:gd name="connsiteX1433" fmla="*/ 4191867 w 4963366"/>
              <a:gd name="connsiteY1433" fmla="*/ 1446979 h 3147913"/>
              <a:gd name="connsiteX1434" fmla="*/ 4168680 w 4963366"/>
              <a:gd name="connsiteY1434" fmla="*/ 1476301 h 3147913"/>
              <a:gd name="connsiteX1435" fmla="*/ 4223486 w 4963366"/>
              <a:gd name="connsiteY1435" fmla="*/ 1400902 h 3147913"/>
              <a:gd name="connsiteX1436" fmla="*/ 4151817 w 4963366"/>
              <a:gd name="connsiteY1436" fmla="*/ 1394619 h 3147913"/>
              <a:gd name="connsiteX1437" fmla="*/ 4071716 w 4963366"/>
              <a:gd name="connsiteY1437" fmla="*/ 1361108 h 3147913"/>
              <a:gd name="connsiteX1438" fmla="*/ 4021126 w 4963366"/>
              <a:gd name="connsiteY1438" fmla="*/ 1400902 h 3147913"/>
              <a:gd name="connsiteX1439" fmla="*/ 3949457 w 4963366"/>
              <a:gd name="connsiteY1439" fmla="*/ 1398808 h 3147913"/>
              <a:gd name="connsiteX1440" fmla="*/ 3909406 w 4963366"/>
              <a:gd name="connsiteY1440" fmla="*/ 1428129 h 3147913"/>
              <a:gd name="connsiteX1441" fmla="*/ 3955781 w 4963366"/>
              <a:gd name="connsiteY1441" fmla="*/ 1507718 h 3147913"/>
              <a:gd name="connsiteX1442" fmla="*/ 3930485 w 4963366"/>
              <a:gd name="connsiteY1442" fmla="*/ 1459546 h 3147913"/>
              <a:gd name="connsiteX1443" fmla="*/ 3949457 w 4963366"/>
              <a:gd name="connsiteY1443" fmla="*/ 1444885 h 3147913"/>
              <a:gd name="connsiteX1444" fmla="*/ 3983183 w 4963366"/>
              <a:gd name="connsiteY1444" fmla="*/ 1480490 h 3147913"/>
              <a:gd name="connsiteX1445" fmla="*/ 3934701 w 4963366"/>
              <a:gd name="connsiteY1445" fmla="*/ 1524473 h 3147913"/>
              <a:gd name="connsiteX1446" fmla="*/ 3888327 w 4963366"/>
              <a:gd name="connsiteY1446" fmla="*/ 1444885 h 3147913"/>
              <a:gd name="connsiteX1447" fmla="*/ 3799795 w 4963366"/>
              <a:gd name="connsiteY1447" fmla="*/ 1484679 h 3147913"/>
              <a:gd name="connsiteX1448" fmla="*/ 3747097 w 4963366"/>
              <a:gd name="connsiteY1448" fmla="*/ 1520284 h 3147913"/>
              <a:gd name="connsiteX1449" fmla="*/ 3766068 w 4963366"/>
              <a:gd name="connsiteY1449" fmla="*/ 1583117 h 3147913"/>
              <a:gd name="connsiteX1450" fmla="*/ 3774500 w 4963366"/>
              <a:gd name="connsiteY1450" fmla="*/ 1666894 h 3147913"/>
              <a:gd name="connsiteX1451" fmla="*/ 3879896 w 4963366"/>
              <a:gd name="connsiteY1451" fmla="*/ 1654327 h 3147913"/>
              <a:gd name="connsiteX1452" fmla="*/ 3875680 w 4963366"/>
              <a:gd name="connsiteY1452" fmla="*/ 1614533 h 3147913"/>
              <a:gd name="connsiteX1453" fmla="*/ 3831413 w 4963366"/>
              <a:gd name="connsiteY1453" fmla="*/ 1641761 h 3147913"/>
              <a:gd name="connsiteX1454" fmla="*/ 3827198 w 4963366"/>
              <a:gd name="connsiteY1454" fmla="*/ 1610344 h 3147913"/>
              <a:gd name="connsiteX1455" fmla="*/ 3854601 w 4963366"/>
              <a:gd name="connsiteY1455" fmla="*/ 1591495 h 3147913"/>
              <a:gd name="connsiteX1456" fmla="*/ 3890435 w 4963366"/>
              <a:gd name="connsiteY1456" fmla="*/ 1622911 h 3147913"/>
              <a:gd name="connsiteX1457" fmla="*/ 3978968 w 4963366"/>
              <a:gd name="connsiteY1457" fmla="*/ 1736010 h 3147913"/>
              <a:gd name="connsiteX1458" fmla="*/ 4278292 w 4963366"/>
              <a:gd name="connsiteY1458" fmla="*/ 1790465 h 3147913"/>
              <a:gd name="connsiteX1459" fmla="*/ 4390011 w 4963366"/>
              <a:gd name="connsiteY1459" fmla="*/ 1756954 h 3147913"/>
              <a:gd name="connsiteX1460" fmla="*/ 4465896 w 4963366"/>
              <a:gd name="connsiteY1460" fmla="*/ 1675272 h 3147913"/>
              <a:gd name="connsiteX1461" fmla="*/ 4472220 w 4963366"/>
              <a:gd name="connsiteY1461" fmla="*/ 1528662 h 3147913"/>
              <a:gd name="connsiteX1462" fmla="*/ 4449033 w 4963366"/>
              <a:gd name="connsiteY1462" fmla="*/ 1455357 h 3147913"/>
              <a:gd name="connsiteX1463" fmla="*/ 4408982 w 4963366"/>
              <a:gd name="connsiteY1463" fmla="*/ 1694121 h 3147913"/>
              <a:gd name="connsiteX1464" fmla="*/ 4318342 w 4963366"/>
              <a:gd name="connsiteY1464" fmla="*/ 1736010 h 3147913"/>
              <a:gd name="connsiteX1465" fmla="*/ 4149709 w 4963366"/>
              <a:gd name="connsiteY1465" fmla="*/ 1702499 h 3147913"/>
              <a:gd name="connsiteX1466" fmla="*/ 4168680 w 4963366"/>
              <a:gd name="connsiteY1466" fmla="*/ 1622911 h 3147913"/>
              <a:gd name="connsiteX1467" fmla="*/ 4137061 w 4963366"/>
              <a:gd name="connsiteY1467" fmla="*/ 1645950 h 3147913"/>
              <a:gd name="connsiteX1468" fmla="*/ 4202407 w 4963366"/>
              <a:gd name="connsiteY1468" fmla="*/ 1643855 h 3147913"/>
              <a:gd name="connsiteX1469" fmla="*/ 4115982 w 4963366"/>
              <a:gd name="connsiteY1469" fmla="*/ 1562173 h 3147913"/>
              <a:gd name="connsiteX1470" fmla="*/ 4029558 w 4963366"/>
              <a:gd name="connsiteY1470" fmla="*/ 1570550 h 3147913"/>
              <a:gd name="connsiteX1471" fmla="*/ 3953673 w 4963366"/>
              <a:gd name="connsiteY1471" fmla="*/ 1612439 h 3147913"/>
              <a:gd name="connsiteX1472" fmla="*/ 3970536 w 4963366"/>
              <a:gd name="connsiteY1472" fmla="*/ 1681555 h 3147913"/>
              <a:gd name="connsiteX1473" fmla="*/ 4008478 w 4963366"/>
              <a:gd name="connsiteY1473" fmla="*/ 1664799 h 3147913"/>
              <a:gd name="connsiteX1474" fmla="*/ 3989507 w 4963366"/>
              <a:gd name="connsiteY1474" fmla="*/ 1631289 h 3147913"/>
              <a:gd name="connsiteX1475" fmla="*/ 4042205 w 4963366"/>
              <a:gd name="connsiteY1475" fmla="*/ 1652233 h 3147913"/>
              <a:gd name="connsiteX1476" fmla="*/ 4069608 w 4963366"/>
              <a:gd name="connsiteY1476" fmla="*/ 1700405 h 3147913"/>
              <a:gd name="connsiteX1477" fmla="*/ 4145493 w 4963366"/>
              <a:gd name="connsiteY1477" fmla="*/ 1748576 h 3147913"/>
              <a:gd name="connsiteX1478" fmla="*/ 4375256 w 4963366"/>
              <a:gd name="connsiteY1478" fmla="*/ 1740199 h 3147913"/>
              <a:gd name="connsiteX1479" fmla="*/ 4143385 w 4963366"/>
              <a:gd name="connsiteY1479" fmla="*/ 1761143 h 3147913"/>
              <a:gd name="connsiteX1480" fmla="*/ 4061176 w 4963366"/>
              <a:gd name="connsiteY1480" fmla="*/ 1712971 h 3147913"/>
              <a:gd name="connsiteX1481" fmla="*/ 4023234 w 4963366"/>
              <a:gd name="connsiteY1481" fmla="*/ 1650138 h 3147913"/>
              <a:gd name="connsiteX1482" fmla="*/ 4000047 w 4963366"/>
              <a:gd name="connsiteY1482" fmla="*/ 1687838 h 3147913"/>
              <a:gd name="connsiteX1483" fmla="*/ 3957888 w 4963366"/>
              <a:gd name="connsiteY1483" fmla="*/ 1574739 h 3147913"/>
              <a:gd name="connsiteX1484" fmla="*/ 4025342 w 4963366"/>
              <a:gd name="connsiteY1484" fmla="*/ 1557984 h 3147913"/>
              <a:gd name="connsiteX1485" fmla="*/ 4120198 w 4963366"/>
              <a:gd name="connsiteY1485" fmla="*/ 1553795 h 3147913"/>
              <a:gd name="connsiteX1486" fmla="*/ 4183435 w 4963366"/>
              <a:gd name="connsiteY1486" fmla="*/ 1560078 h 3147913"/>
              <a:gd name="connsiteX1487" fmla="*/ 4153925 w 4963366"/>
              <a:gd name="connsiteY1487" fmla="*/ 1689933 h 3147913"/>
              <a:gd name="connsiteX1488" fmla="*/ 4364716 w 4963366"/>
              <a:gd name="connsiteY1488" fmla="*/ 1706688 h 3147913"/>
              <a:gd name="connsiteX1489" fmla="*/ 4442709 w 4963366"/>
              <a:gd name="connsiteY1489" fmla="*/ 1486773 h 3147913"/>
              <a:gd name="connsiteX1490" fmla="*/ 4430062 w 4963366"/>
              <a:gd name="connsiteY1490" fmla="*/ 1350636 h 3147913"/>
              <a:gd name="connsiteX1491" fmla="*/ 1308384 w 4963366"/>
              <a:gd name="connsiteY1491" fmla="*/ 1325689 h 3147913"/>
              <a:gd name="connsiteX1492" fmla="*/ 1221959 w 4963366"/>
              <a:gd name="connsiteY1492" fmla="*/ 1656608 h 3147913"/>
              <a:gd name="connsiteX1493" fmla="*/ 1110240 w 4963366"/>
              <a:gd name="connsiteY1493" fmla="*/ 1621003 h 3147913"/>
              <a:gd name="connsiteX1494" fmla="*/ 1112348 w 4963366"/>
              <a:gd name="connsiteY1494" fmla="*/ 1566548 h 3147913"/>
              <a:gd name="connsiteX1495" fmla="*/ 1152398 w 4963366"/>
              <a:gd name="connsiteY1495" fmla="*/ 1558170 h 3147913"/>
              <a:gd name="connsiteX1496" fmla="*/ 1148182 w 4963366"/>
              <a:gd name="connsiteY1496" fmla="*/ 1593775 h 3147913"/>
              <a:gd name="connsiteX1497" fmla="*/ 1120779 w 4963366"/>
              <a:gd name="connsiteY1497" fmla="*/ 1616814 h 3147913"/>
              <a:gd name="connsiteX1498" fmla="*/ 1186125 w 4963366"/>
              <a:gd name="connsiteY1498" fmla="*/ 1650325 h 3147913"/>
              <a:gd name="connsiteX1499" fmla="*/ 1268333 w 4963366"/>
              <a:gd name="connsiteY1499" fmla="*/ 1587492 h 3147913"/>
              <a:gd name="connsiteX1500" fmla="*/ 1226175 w 4963366"/>
              <a:gd name="connsiteY1500" fmla="*/ 1453449 h 3147913"/>
              <a:gd name="connsiteX1501" fmla="*/ 1135535 w 4963366"/>
              <a:gd name="connsiteY1501" fmla="*/ 1436693 h 3147913"/>
              <a:gd name="connsiteX1502" fmla="*/ 1047002 w 4963366"/>
              <a:gd name="connsiteY1502" fmla="*/ 1468110 h 3147913"/>
              <a:gd name="connsiteX1503" fmla="*/ 1032247 w 4963366"/>
              <a:gd name="connsiteY1503" fmla="*/ 1422032 h 3147913"/>
              <a:gd name="connsiteX1504" fmla="*/ 1070189 w 4963366"/>
              <a:gd name="connsiteY1504" fmla="*/ 1422032 h 3147913"/>
              <a:gd name="connsiteX1505" fmla="*/ 1047002 w 4963366"/>
              <a:gd name="connsiteY1505" fmla="*/ 1451354 h 3147913"/>
              <a:gd name="connsiteX1506" fmla="*/ 1101808 w 4963366"/>
              <a:gd name="connsiteY1506" fmla="*/ 1375955 h 3147913"/>
              <a:gd name="connsiteX1507" fmla="*/ 1030139 w 4963366"/>
              <a:gd name="connsiteY1507" fmla="*/ 1369672 h 3147913"/>
              <a:gd name="connsiteX1508" fmla="*/ 950038 w 4963366"/>
              <a:gd name="connsiteY1508" fmla="*/ 1336161 h 3147913"/>
              <a:gd name="connsiteX1509" fmla="*/ 899448 w 4963366"/>
              <a:gd name="connsiteY1509" fmla="*/ 1375955 h 3147913"/>
              <a:gd name="connsiteX1510" fmla="*/ 827779 w 4963366"/>
              <a:gd name="connsiteY1510" fmla="*/ 1373861 h 3147913"/>
              <a:gd name="connsiteX1511" fmla="*/ 787728 w 4963366"/>
              <a:gd name="connsiteY1511" fmla="*/ 1403182 h 3147913"/>
              <a:gd name="connsiteX1512" fmla="*/ 834103 w 4963366"/>
              <a:gd name="connsiteY1512" fmla="*/ 1482771 h 3147913"/>
              <a:gd name="connsiteX1513" fmla="*/ 808808 w 4963366"/>
              <a:gd name="connsiteY1513" fmla="*/ 1434599 h 3147913"/>
              <a:gd name="connsiteX1514" fmla="*/ 827779 w 4963366"/>
              <a:gd name="connsiteY1514" fmla="*/ 1419938 h 3147913"/>
              <a:gd name="connsiteX1515" fmla="*/ 861505 w 4963366"/>
              <a:gd name="connsiteY1515" fmla="*/ 1455543 h 3147913"/>
              <a:gd name="connsiteX1516" fmla="*/ 813023 w 4963366"/>
              <a:gd name="connsiteY1516" fmla="*/ 1499526 h 3147913"/>
              <a:gd name="connsiteX1517" fmla="*/ 766649 w 4963366"/>
              <a:gd name="connsiteY1517" fmla="*/ 1419938 h 3147913"/>
              <a:gd name="connsiteX1518" fmla="*/ 678117 w 4963366"/>
              <a:gd name="connsiteY1518" fmla="*/ 1459732 h 3147913"/>
              <a:gd name="connsiteX1519" fmla="*/ 625419 w 4963366"/>
              <a:gd name="connsiteY1519" fmla="*/ 1495337 h 3147913"/>
              <a:gd name="connsiteX1520" fmla="*/ 644390 w 4963366"/>
              <a:gd name="connsiteY1520" fmla="*/ 1558170 h 3147913"/>
              <a:gd name="connsiteX1521" fmla="*/ 652822 w 4963366"/>
              <a:gd name="connsiteY1521" fmla="*/ 1641947 h 3147913"/>
              <a:gd name="connsiteX1522" fmla="*/ 758218 w 4963366"/>
              <a:gd name="connsiteY1522" fmla="*/ 1629380 h 3147913"/>
              <a:gd name="connsiteX1523" fmla="*/ 754002 w 4963366"/>
              <a:gd name="connsiteY1523" fmla="*/ 1589586 h 3147913"/>
              <a:gd name="connsiteX1524" fmla="*/ 709735 w 4963366"/>
              <a:gd name="connsiteY1524" fmla="*/ 1616814 h 3147913"/>
              <a:gd name="connsiteX1525" fmla="*/ 705520 w 4963366"/>
              <a:gd name="connsiteY1525" fmla="*/ 1585397 h 3147913"/>
              <a:gd name="connsiteX1526" fmla="*/ 732923 w 4963366"/>
              <a:gd name="connsiteY1526" fmla="*/ 1566548 h 3147913"/>
              <a:gd name="connsiteX1527" fmla="*/ 768757 w 4963366"/>
              <a:gd name="connsiteY1527" fmla="*/ 1597964 h 3147913"/>
              <a:gd name="connsiteX1528" fmla="*/ 857290 w 4963366"/>
              <a:gd name="connsiteY1528" fmla="*/ 1711063 h 3147913"/>
              <a:gd name="connsiteX1529" fmla="*/ 1156614 w 4963366"/>
              <a:gd name="connsiteY1529" fmla="*/ 1765518 h 3147913"/>
              <a:gd name="connsiteX1530" fmla="*/ 1268333 w 4963366"/>
              <a:gd name="connsiteY1530" fmla="*/ 1732007 h 3147913"/>
              <a:gd name="connsiteX1531" fmla="*/ 1344218 w 4963366"/>
              <a:gd name="connsiteY1531" fmla="*/ 1650325 h 3147913"/>
              <a:gd name="connsiteX1532" fmla="*/ 1350542 w 4963366"/>
              <a:gd name="connsiteY1532" fmla="*/ 1503715 h 3147913"/>
              <a:gd name="connsiteX1533" fmla="*/ 1327355 w 4963366"/>
              <a:gd name="connsiteY1533" fmla="*/ 1430410 h 3147913"/>
              <a:gd name="connsiteX1534" fmla="*/ 1287305 w 4963366"/>
              <a:gd name="connsiteY1534" fmla="*/ 1669174 h 3147913"/>
              <a:gd name="connsiteX1535" fmla="*/ 1196664 w 4963366"/>
              <a:gd name="connsiteY1535" fmla="*/ 1711063 h 3147913"/>
              <a:gd name="connsiteX1536" fmla="*/ 1028031 w 4963366"/>
              <a:gd name="connsiteY1536" fmla="*/ 1677552 h 3147913"/>
              <a:gd name="connsiteX1537" fmla="*/ 1047002 w 4963366"/>
              <a:gd name="connsiteY1537" fmla="*/ 1597964 h 3147913"/>
              <a:gd name="connsiteX1538" fmla="*/ 1015383 w 4963366"/>
              <a:gd name="connsiteY1538" fmla="*/ 1621003 h 3147913"/>
              <a:gd name="connsiteX1539" fmla="*/ 1080729 w 4963366"/>
              <a:gd name="connsiteY1539" fmla="*/ 1618908 h 3147913"/>
              <a:gd name="connsiteX1540" fmla="*/ 994304 w 4963366"/>
              <a:gd name="connsiteY1540" fmla="*/ 1537226 h 3147913"/>
              <a:gd name="connsiteX1541" fmla="*/ 907880 w 4963366"/>
              <a:gd name="connsiteY1541" fmla="*/ 1545603 h 3147913"/>
              <a:gd name="connsiteX1542" fmla="*/ 831995 w 4963366"/>
              <a:gd name="connsiteY1542" fmla="*/ 1587492 h 3147913"/>
              <a:gd name="connsiteX1543" fmla="*/ 848858 w 4963366"/>
              <a:gd name="connsiteY1543" fmla="*/ 1656608 h 3147913"/>
              <a:gd name="connsiteX1544" fmla="*/ 886800 w 4963366"/>
              <a:gd name="connsiteY1544" fmla="*/ 1639852 h 3147913"/>
              <a:gd name="connsiteX1545" fmla="*/ 867829 w 4963366"/>
              <a:gd name="connsiteY1545" fmla="*/ 1606342 h 3147913"/>
              <a:gd name="connsiteX1546" fmla="*/ 920527 w 4963366"/>
              <a:gd name="connsiteY1546" fmla="*/ 1627286 h 3147913"/>
              <a:gd name="connsiteX1547" fmla="*/ 947930 w 4963366"/>
              <a:gd name="connsiteY1547" fmla="*/ 1675458 h 3147913"/>
              <a:gd name="connsiteX1548" fmla="*/ 1023815 w 4963366"/>
              <a:gd name="connsiteY1548" fmla="*/ 1723629 h 3147913"/>
              <a:gd name="connsiteX1549" fmla="*/ 1253578 w 4963366"/>
              <a:gd name="connsiteY1549" fmla="*/ 1715252 h 3147913"/>
              <a:gd name="connsiteX1550" fmla="*/ 1021707 w 4963366"/>
              <a:gd name="connsiteY1550" fmla="*/ 1736196 h 3147913"/>
              <a:gd name="connsiteX1551" fmla="*/ 939498 w 4963366"/>
              <a:gd name="connsiteY1551" fmla="*/ 1688024 h 3147913"/>
              <a:gd name="connsiteX1552" fmla="*/ 901556 w 4963366"/>
              <a:gd name="connsiteY1552" fmla="*/ 1625191 h 3147913"/>
              <a:gd name="connsiteX1553" fmla="*/ 878369 w 4963366"/>
              <a:gd name="connsiteY1553" fmla="*/ 1662891 h 3147913"/>
              <a:gd name="connsiteX1554" fmla="*/ 836210 w 4963366"/>
              <a:gd name="connsiteY1554" fmla="*/ 1549792 h 3147913"/>
              <a:gd name="connsiteX1555" fmla="*/ 903664 w 4963366"/>
              <a:gd name="connsiteY1555" fmla="*/ 1533037 h 3147913"/>
              <a:gd name="connsiteX1556" fmla="*/ 998520 w 4963366"/>
              <a:gd name="connsiteY1556" fmla="*/ 1528848 h 3147913"/>
              <a:gd name="connsiteX1557" fmla="*/ 1061758 w 4963366"/>
              <a:gd name="connsiteY1557" fmla="*/ 1535131 h 3147913"/>
              <a:gd name="connsiteX1558" fmla="*/ 1032247 w 4963366"/>
              <a:gd name="connsiteY1558" fmla="*/ 1664986 h 3147913"/>
              <a:gd name="connsiteX1559" fmla="*/ 1243038 w 4963366"/>
              <a:gd name="connsiteY1559" fmla="*/ 1681741 h 3147913"/>
              <a:gd name="connsiteX1560" fmla="*/ 1321031 w 4963366"/>
              <a:gd name="connsiteY1560" fmla="*/ 1461826 h 3147913"/>
              <a:gd name="connsiteX1561" fmla="*/ 1308384 w 4963366"/>
              <a:gd name="connsiteY1561" fmla="*/ 1325689 h 3147913"/>
              <a:gd name="connsiteX1562" fmla="*/ 2388465 w 4963366"/>
              <a:gd name="connsiteY1562" fmla="*/ 900424 h 3147913"/>
              <a:gd name="connsiteX1563" fmla="*/ 2302040 w 4963366"/>
              <a:gd name="connsiteY1563" fmla="*/ 1231343 h 3147913"/>
              <a:gd name="connsiteX1564" fmla="*/ 2190321 w 4963366"/>
              <a:gd name="connsiteY1564" fmla="*/ 1195738 h 3147913"/>
              <a:gd name="connsiteX1565" fmla="*/ 2192429 w 4963366"/>
              <a:gd name="connsiteY1565" fmla="*/ 1141283 h 3147913"/>
              <a:gd name="connsiteX1566" fmla="*/ 2232479 w 4963366"/>
              <a:gd name="connsiteY1566" fmla="*/ 1132905 h 3147913"/>
              <a:gd name="connsiteX1567" fmla="*/ 2228263 w 4963366"/>
              <a:gd name="connsiteY1567" fmla="*/ 1168510 h 3147913"/>
              <a:gd name="connsiteX1568" fmla="*/ 2200860 w 4963366"/>
              <a:gd name="connsiteY1568" fmla="*/ 1191549 h 3147913"/>
              <a:gd name="connsiteX1569" fmla="*/ 2266206 w 4963366"/>
              <a:gd name="connsiteY1569" fmla="*/ 1225060 h 3147913"/>
              <a:gd name="connsiteX1570" fmla="*/ 2348414 w 4963366"/>
              <a:gd name="connsiteY1570" fmla="*/ 1162227 h 3147913"/>
              <a:gd name="connsiteX1571" fmla="*/ 2306256 w 4963366"/>
              <a:gd name="connsiteY1571" fmla="*/ 1028184 h 3147913"/>
              <a:gd name="connsiteX1572" fmla="*/ 2215616 w 4963366"/>
              <a:gd name="connsiteY1572" fmla="*/ 1011428 h 3147913"/>
              <a:gd name="connsiteX1573" fmla="*/ 2127083 w 4963366"/>
              <a:gd name="connsiteY1573" fmla="*/ 1042845 h 3147913"/>
              <a:gd name="connsiteX1574" fmla="*/ 2112328 w 4963366"/>
              <a:gd name="connsiteY1574" fmla="*/ 996767 h 3147913"/>
              <a:gd name="connsiteX1575" fmla="*/ 2150270 w 4963366"/>
              <a:gd name="connsiteY1575" fmla="*/ 996767 h 3147913"/>
              <a:gd name="connsiteX1576" fmla="*/ 2127083 w 4963366"/>
              <a:gd name="connsiteY1576" fmla="*/ 1026089 h 3147913"/>
              <a:gd name="connsiteX1577" fmla="*/ 2181889 w 4963366"/>
              <a:gd name="connsiteY1577" fmla="*/ 950690 h 3147913"/>
              <a:gd name="connsiteX1578" fmla="*/ 2110220 w 4963366"/>
              <a:gd name="connsiteY1578" fmla="*/ 944407 h 3147913"/>
              <a:gd name="connsiteX1579" fmla="*/ 2030119 w 4963366"/>
              <a:gd name="connsiteY1579" fmla="*/ 910896 h 3147913"/>
              <a:gd name="connsiteX1580" fmla="*/ 1979529 w 4963366"/>
              <a:gd name="connsiteY1580" fmla="*/ 950690 h 3147913"/>
              <a:gd name="connsiteX1581" fmla="*/ 1907860 w 4963366"/>
              <a:gd name="connsiteY1581" fmla="*/ 948596 h 3147913"/>
              <a:gd name="connsiteX1582" fmla="*/ 1867809 w 4963366"/>
              <a:gd name="connsiteY1582" fmla="*/ 977917 h 3147913"/>
              <a:gd name="connsiteX1583" fmla="*/ 1914184 w 4963366"/>
              <a:gd name="connsiteY1583" fmla="*/ 1057506 h 3147913"/>
              <a:gd name="connsiteX1584" fmla="*/ 1888889 w 4963366"/>
              <a:gd name="connsiteY1584" fmla="*/ 1009334 h 3147913"/>
              <a:gd name="connsiteX1585" fmla="*/ 1907860 w 4963366"/>
              <a:gd name="connsiteY1585" fmla="*/ 994673 h 3147913"/>
              <a:gd name="connsiteX1586" fmla="*/ 1941586 w 4963366"/>
              <a:gd name="connsiteY1586" fmla="*/ 1030278 h 3147913"/>
              <a:gd name="connsiteX1587" fmla="*/ 1893104 w 4963366"/>
              <a:gd name="connsiteY1587" fmla="*/ 1074261 h 3147913"/>
              <a:gd name="connsiteX1588" fmla="*/ 1846730 w 4963366"/>
              <a:gd name="connsiteY1588" fmla="*/ 994673 h 3147913"/>
              <a:gd name="connsiteX1589" fmla="*/ 1758198 w 4963366"/>
              <a:gd name="connsiteY1589" fmla="*/ 1034467 h 3147913"/>
              <a:gd name="connsiteX1590" fmla="*/ 1705500 w 4963366"/>
              <a:gd name="connsiteY1590" fmla="*/ 1070072 h 3147913"/>
              <a:gd name="connsiteX1591" fmla="*/ 1724471 w 4963366"/>
              <a:gd name="connsiteY1591" fmla="*/ 1132905 h 3147913"/>
              <a:gd name="connsiteX1592" fmla="*/ 1732903 w 4963366"/>
              <a:gd name="connsiteY1592" fmla="*/ 1216682 h 3147913"/>
              <a:gd name="connsiteX1593" fmla="*/ 1838299 w 4963366"/>
              <a:gd name="connsiteY1593" fmla="*/ 1204115 h 3147913"/>
              <a:gd name="connsiteX1594" fmla="*/ 1834083 w 4963366"/>
              <a:gd name="connsiteY1594" fmla="*/ 1164321 h 3147913"/>
              <a:gd name="connsiteX1595" fmla="*/ 1789816 w 4963366"/>
              <a:gd name="connsiteY1595" fmla="*/ 1191549 h 3147913"/>
              <a:gd name="connsiteX1596" fmla="*/ 1785601 w 4963366"/>
              <a:gd name="connsiteY1596" fmla="*/ 1160132 h 3147913"/>
              <a:gd name="connsiteX1597" fmla="*/ 1813004 w 4963366"/>
              <a:gd name="connsiteY1597" fmla="*/ 1141283 h 3147913"/>
              <a:gd name="connsiteX1598" fmla="*/ 1848838 w 4963366"/>
              <a:gd name="connsiteY1598" fmla="*/ 1172699 h 3147913"/>
              <a:gd name="connsiteX1599" fmla="*/ 1937371 w 4963366"/>
              <a:gd name="connsiteY1599" fmla="*/ 1285798 h 3147913"/>
              <a:gd name="connsiteX1600" fmla="*/ 2236695 w 4963366"/>
              <a:gd name="connsiteY1600" fmla="*/ 1340253 h 3147913"/>
              <a:gd name="connsiteX1601" fmla="*/ 2348414 w 4963366"/>
              <a:gd name="connsiteY1601" fmla="*/ 1306742 h 3147913"/>
              <a:gd name="connsiteX1602" fmla="*/ 2424299 w 4963366"/>
              <a:gd name="connsiteY1602" fmla="*/ 1225060 h 3147913"/>
              <a:gd name="connsiteX1603" fmla="*/ 2430623 w 4963366"/>
              <a:gd name="connsiteY1603" fmla="*/ 1078450 h 3147913"/>
              <a:gd name="connsiteX1604" fmla="*/ 2407436 w 4963366"/>
              <a:gd name="connsiteY1604" fmla="*/ 1005145 h 3147913"/>
              <a:gd name="connsiteX1605" fmla="*/ 2367386 w 4963366"/>
              <a:gd name="connsiteY1605" fmla="*/ 1243909 h 3147913"/>
              <a:gd name="connsiteX1606" fmla="*/ 2276745 w 4963366"/>
              <a:gd name="connsiteY1606" fmla="*/ 1285798 h 3147913"/>
              <a:gd name="connsiteX1607" fmla="*/ 2108112 w 4963366"/>
              <a:gd name="connsiteY1607" fmla="*/ 1252287 h 3147913"/>
              <a:gd name="connsiteX1608" fmla="*/ 2127083 w 4963366"/>
              <a:gd name="connsiteY1608" fmla="*/ 1172699 h 3147913"/>
              <a:gd name="connsiteX1609" fmla="*/ 2095464 w 4963366"/>
              <a:gd name="connsiteY1609" fmla="*/ 1195738 h 3147913"/>
              <a:gd name="connsiteX1610" fmla="*/ 2160810 w 4963366"/>
              <a:gd name="connsiteY1610" fmla="*/ 1193643 h 3147913"/>
              <a:gd name="connsiteX1611" fmla="*/ 2074385 w 4963366"/>
              <a:gd name="connsiteY1611" fmla="*/ 1111961 h 3147913"/>
              <a:gd name="connsiteX1612" fmla="*/ 1987961 w 4963366"/>
              <a:gd name="connsiteY1612" fmla="*/ 1120338 h 3147913"/>
              <a:gd name="connsiteX1613" fmla="*/ 1912076 w 4963366"/>
              <a:gd name="connsiteY1613" fmla="*/ 1162227 h 3147913"/>
              <a:gd name="connsiteX1614" fmla="*/ 1928939 w 4963366"/>
              <a:gd name="connsiteY1614" fmla="*/ 1231343 h 3147913"/>
              <a:gd name="connsiteX1615" fmla="*/ 1966881 w 4963366"/>
              <a:gd name="connsiteY1615" fmla="*/ 1214587 h 3147913"/>
              <a:gd name="connsiteX1616" fmla="*/ 1947910 w 4963366"/>
              <a:gd name="connsiteY1616" fmla="*/ 1181077 h 3147913"/>
              <a:gd name="connsiteX1617" fmla="*/ 2000608 w 4963366"/>
              <a:gd name="connsiteY1617" fmla="*/ 1202021 h 3147913"/>
              <a:gd name="connsiteX1618" fmla="*/ 2028011 w 4963366"/>
              <a:gd name="connsiteY1618" fmla="*/ 1250193 h 3147913"/>
              <a:gd name="connsiteX1619" fmla="*/ 2103896 w 4963366"/>
              <a:gd name="connsiteY1619" fmla="*/ 1298364 h 3147913"/>
              <a:gd name="connsiteX1620" fmla="*/ 2333659 w 4963366"/>
              <a:gd name="connsiteY1620" fmla="*/ 1289987 h 3147913"/>
              <a:gd name="connsiteX1621" fmla="*/ 2101788 w 4963366"/>
              <a:gd name="connsiteY1621" fmla="*/ 1310931 h 3147913"/>
              <a:gd name="connsiteX1622" fmla="*/ 2019579 w 4963366"/>
              <a:gd name="connsiteY1622" fmla="*/ 1262759 h 3147913"/>
              <a:gd name="connsiteX1623" fmla="*/ 1981637 w 4963366"/>
              <a:gd name="connsiteY1623" fmla="*/ 1199926 h 3147913"/>
              <a:gd name="connsiteX1624" fmla="*/ 1958450 w 4963366"/>
              <a:gd name="connsiteY1624" fmla="*/ 1237626 h 3147913"/>
              <a:gd name="connsiteX1625" fmla="*/ 1916291 w 4963366"/>
              <a:gd name="connsiteY1625" fmla="*/ 1124527 h 3147913"/>
              <a:gd name="connsiteX1626" fmla="*/ 1983745 w 4963366"/>
              <a:gd name="connsiteY1626" fmla="*/ 1107772 h 3147913"/>
              <a:gd name="connsiteX1627" fmla="*/ 2078601 w 4963366"/>
              <a:gd name="connsiteY1627" fmla="*/ 1103583 h 3147913"/>
              <a:gd name="connsiteX1628" fmla="*/ 2141839 w 4963366"/>
              <a:gd name="connsiteY1628" fmla="*/ 1109866 h 3147913"/>
              <a:gd name="connsiteX1629" fmla="*/ 2112328 w 4963366"/>
              <a:gd name="connsiteY1629" fmla="*/ 1239721 h 3147913"/>
              <a:gd name="connsiteX1630" fmla="*/ 2323119 w 4963366"/>
              <a:gd name="connsiteY1630" fmla="*/ 1256476 h 3147913"/>
              <a:gd name="connsiteX1631" fmla="*/ 2401112 w 4963366"/>
              <a:gd name="connsiteY1631" fmla="*/ 1036561 h 3147913"/>
              <a:gd name="connsiteX1632" fmla="*/ 2388465 w 4963366"/>
              <a:gd name="connsiteY1632" fmla="*/ 900424 h 3147913"/>
              <a:gd name="connsiteX1633" fmla="*/ 3168634 w 4963366"/>
              <a:gd name="connsiteY1633" fmla="*/ 900424 h 3147913"/>
              <a:gd name="connsiteX1634" fmla="*/ 3082209 w 4963366"/>
              <a:gd name="connsiteY1634" fmla="*/ 1231343 h 3147913"/>
              <a:gd name="connsiteX1635" fmla="*/ 2970490 w 4963366"/>
              <a:gd name="connsiteY1635" fmla="*/ 1195738 h 3147913"/>
              <a:gd name="connsiteX1636" fmla="*/ 2972598 w 4963366"/>
              <a:gd name="connsiteY1636" fmla="*/ 1141283 h 3147913"/>
              <a:gd name="connsiteX1637" fmla="*/ 3012648 w 4963366"/>
              <a:gd name="connsiteY1637" fmla="*/ 1132905 h 3147913"/>
              <a:gd name="connsiteX1638" fmla="*/ 3008432 w 4963366"/>
              <a:gd name="connsiteY1638" fmla="*/ 1168510 h 3147913"/>
              <a:gd name="connsiteX1639" fmla="*/ 2981029 w 4963366"/>
              <a:gd name="connsiteY1639" fmla="*/ 1191549 h 3147913"/>
              <a:gd name="connsiteX1640" fmla="*/ 3046375 w 4963366"/>
              <a:gd name="connsiteY1640" fmla="*/ 1225060 h 3147913"/>
              <a:gd name="connsiteX1641" fmla="*/ 3128584 w 4963366"/>
              <a:gd name="connsiteY1641" fmla="*/ 1162227 h 3147913"/>
              <a:gd name="connsiteX1642" fmla="*/ 3086425 w 4963366"/>
              <a:gd name="connsiteY1642" fmla="*/ 1028184 h 3147913"/>
              <a:gd name="connsiteX1643" fmla="*/ 2995785 w 4963366"/>
              <a:gd name="connsiteY1643" fmla="*/ 1011428 h 3147913"/>
              <a:gd name="connsiteX1644" fmla="*/ 2907252 w 4963366"/>
              <a:gd name="connsiteY1644" fmla="*/ 1042845 h 3147913"/>
              <a:gd name="connsiteX1645" fmla="*/ 2892497 w 4963366"/>
              <a:gd name="connsiteY1645" fmla="*/ 996767 h 3147913"/>
              <a:gd name="connsiteX1646" fmla="*/ 2930439 w 4963366"/>
              <a:gd name="connsiteY1646" fmla="*/ 996767 h 3147913"/>
              <a:gd name="connsiteX1647" fmla="*/ 2907252 w 4963366"/>
              <a:gd name="connsiteY1647" fmla="*/ 1026089 h 3147913"/>
              <a:gd name="connsiteX1648" fmla="*/ 2962058 w 4963366"/>
              <a:gd name="connsiteY1648" fmla="*/ 950690 h 3147913"/>
              <a:gd name="connsiteX1649" fmla="*/ 2890389 w 4963366"/>
              <a:gd name="connsiteY1649" fmla="*/ 944407 h 3147913"/>
              <a:gd name="connsiteX1650" fmla="*/ 2810288 w 4963366"/>
              <a:gd name="connsiteY1650" fmla="*/ 910896 h 3147913"/>
              <a:gd name="connsiteX1651" fmla="*/ 2759698 w 4963366"/>
              <a:gd name="connsiteY1651" fmla="*/ 950690 h 3147913"/>
              <a:gd name="connsiteX1652" fmla="*/ 2688029 w 4963366"/>
              <a:gd name="connsiteY1652" fmla="*/ 948596 h 3147913"/>
              <a:gd name="connsiteX1653" fmla="*/ 2647979 w 4963366"/>
              <a:gd name="connsiteY1653" fmla="*/ 977917 h 3147913"/>
              <a:gd name="connsiteX1654" fmla="*/ 2694353 w 4963366"/>
              <a:gd name="connsiteY1654" fmla="*/ 1057506 h 3147913"/>
              <a:gd name="connsiteX1655" fmla="*/ 2669058 w 4963366"/>
              <a:gd name="connsiteY1655" fmla="*/ 1009334 h 3147913"/>
              <a:gd name="connsiteX1656" fmla="*/ 2688029 w 4963366"/>
              <a:gd name="connsiteY1656" fmla="*/ 994673 h 3147913"/>
              <a:gd name="connsiteX1657" fmla="*/ 2721756 w 4963366"/>
              <a:gd name="connsiteY1657" fmla="*/ 1030278 h 3147913"/>
              <a:gd name="connsiteX1658" fmla="*/ 2673273 w 4963366"/>
              <a:gd name="connsiteY1658" fmla="*/ 1074261 h 3147913"/>
              <a:gd name="connsiteX1659" fmla="*/ 2626900 w 4963366"/>
              <a:gd name="connsiteY1659" fmla="*/ 994673 h 3147913"/>
              <a:gd name="connsiteX1660" fmla="*/ 2538367 w 4963366"/>
              <a:gd name="connsiteY1660" fmla="*/ 1034467 h 3147913"/>
              <a:gd name="connsiteX1661" fmla="*/ 2485669 w 4963366"/>
              <a:gd name="connsiteY1661" fmla="*/ 1070072 h 3147913"/>
              <a:gd name="connsiteX1662" fmla="*/ 2504640 w 4963366"/>
              <a:gd name="connsiteY1662" fmla="*/ 1132905 h 3147913"/>
              <a:gd name="connsiteX1663" fmla="*/ 2513072 w 4963366"/>
              <a:gd name="connsiteY1663" fmla="*/ 1216682 h 3147913"/>
              <a:gd name="connsiteX1664" fmla="*/ 2618468 w 4963366"/>
              <a:gd name="connsiteY1664" fmla="*/ 1204115 h 3147913"/>
              <a:gd name="connsiteX1665" fmla="*/ 2614252 w 4963366"/>
              <a:gd name="connsiteY1665" fmla="*/ 1164321 h 3147913"/>
              <a:gd name="connsiteX1666" fmla="*/ 2569986 w 4963366"/>
              <a:gd name="connsiteY1666" fmla="*/ 1191549 h 3147913"/>
              <a:gd name="connsiteX1667" fmla="*/ 2565770 w 4963366"/>
              <a:gd name="connsiteY1667" fmla="*/ 1160132 h 3147913"/>
              <a:gd name="connsiteX1668" fmla="*/ 2593173 w 4963366"/>
              <a:gd name="connsiteY1668" fmla="*/ 1141283 h 3147913"/>
              <a:gd name="connsiteX1669" fmla="*/ 2629007 w 4963366"/>
              <a:gd name="connsiteY1669" fmla="*/ 1172699 h 3147913"/>
              <a:gd name="connsiteX1670" fmla="*/ 2717540 w 4963366"/>
              <a:gd name="connsiteY1670" fmla="*/ 1285798 h 3147913"/>
              <a:gd name="connsiteX1671" fmla="*/ 3016864 w 4963366"/>
              <a:gd name="connsiteY1671" fmla="*/ 1340253 h 3147913"/>
              <a:gd name="connsiteX1672" fmla="*/ 3128584 w 4963366"/>
              <a:gd name="connsiteY1672" fmla="*/ 1306742 h 3147913"/>
              <a:gd name="connsiteX1673" fmla="*/ 3204469 w 4963366"/>
              <a:gd name="connsiteY1673" fmla="*/ 1225060 h 3147913"/>
              <a:gd name="connsiteX1674" fmla="*/ 3210793 w 4963366"/>
              <a:gd name="connsiteY1674" fmla="*/ 1078450 h 3147913"/>
              <a:gd name="connsiteX1675" fmla="*/ 3187605 w 4963366"/>
              <a:gd name="connsiteY1675" fmla="*/ 1005145 h 3147913"/>
              <a:gd name="connsiteX1676" fmla="*/ 3147555 w 4963366"/>
              <a:gd name="connsiteY1676" fmla="*/ 1243909 h 3147913"/>
              <a:gd name="connsiteX1677" fmla="*/ 3056914 w 4963366"/>
              <a:gd name="connsiteY1677" fmla="*/ 1285798 h 3147913"/>
              <a:gd name="connsiteX1678" fmla="*/ 2888281 w 4963366"/>
              <a:gd name="connsiteY1678" fmla="*/ 1252287 h 3147913"/>
              <a:gd name="connsiteX1679" fmla="*/ 2907252 w 4963366"/>
              <a:gd name="connsiteY1679" fmla="*/ 1172699 h 3147913"/>
              <a:gd name="connsiteX1680" fmla="*/ 2875634 w 4963366"/>
              <a:gd name="connsiteY1680" fmla="*/ 1195738 h 3147913"/>
              <a:gd name="connsiteX1681" fmla="*/ 2940979 w 4963366"/>
              <a:gd name="connsiteY1681" fmla="*/ 1193643 h 3147913"/>
              <a:gd name="connsiteX1682" fmla="*/ 2854554 w 4963366"/>
              <a:gd name="connsiteY1682" fmla="*/ 1111961 h 3147913"/>
              <a:gd name="connsiteX1683" fmla="*/ 2768130 w 4963366"/>
              <a:gd name="connsiteY1683" fmla="*/ 1120338 h 3147913"/>
              <a:gd name="connsiteX1684" fmla="*/ 2692245 w 4963366"/>
              <a:gd name="connsiteY1684" fmla="*/ 1162227 h 3147913"/>
              <a:gd name="connsiteX1685" fmla="*/ 2709108 w 4963366"/>
              <a:gd name="connsiteY1685" fmla="*/ 1231343 h 3147913"/>
              <a:gd name="connsiteX1686" fmla="*/ 2747051 w 4963366"/>
              <a:gd name="connsiteY1686" fmla="*/ 1214587 h 3147913"/>
              <a:gd name="connsiteX1687" fmla="*/ 2728079 w 4963366"/>
              <a:gd name="connsiteY1687" fmla="*/ 1181077 h 3147913"/>
              <a:gd name="connsiteX1688" fmla="*/ 2780777 w 4963366"/>
              <a:gd name="connsiteY1688" fmla="*/ 1202021 h 3147913"/>
              <a:gd name="connsiteX1689" fmla="*/ 2808180 w 4963366"/>
              <a:gd name="connsiteY1689" fmla="*/ 1250193 h 3147913"/>
              <a:gd name="connsiteX1690" fmla="*/ 2884065 w 4963366"/>
              <a:gd name="connsiteY1690" fmla="*/ 1298364 h 3147913"/>
              <a:gd name="connsiteX1691" fmla="*/ 3113828 w 4963366"/>
              <a:gd name="connsiteY1691" fmla="*/ 1289987 h 3147913"/>
              <a:gd name="connsiteX1692" fmla="*/ 2881957 w 4963366"/>
              <a:gd name="connsiteY1692" fmla="*/ 1310931 h 3147913"/>
              <a:gd name="connsiteX1693" fmla="*/ 2799748 w 4963366"/>
              <a:gd name="connsiteY1693" fmla="*/ 1262759 h 3147913"/>
              <a:gd name="connsiteX1694" fmla="*/ 2761806 w 4963366"/>
              <a:gd name="connsiteY1694" fmla="*/ 1199926 h 3147913"/>
              <a:gd name="connsiteX1695" fmla="*/ 2738619 w 4963366"/>
              <a:gd name="connsiteY1695" fmla="*/ 1237626 h 3147913"/>
              <a:gd name="connsiteX1696" fmla="*/ 2696461 w 4963366"/>
              <a:gd name="connsiteY1696" fmla="*/ 1124527 h 3147913"/>
              <a:gd name="connsiteX1697" fmla="*/ 2763914 w 4963366"/>
              <a:gd name="connsiteY1697" fmla="*/ 1107772 h 3147913"/>
              <a:gd name="connsiteX1698" fmla="*/ 2858770 w 4963366"/>
              <a:gd name="connsiteY1698" fmla="*/ 1103583 h 3147913"/>
              <a:gd name="connsiteX1699" fmla="*/ 2922008 w 4963366"/>
              <a:gd name="connsiteY1699" fmla="*/ 1109866 h 3147913"/>
              <a:gd name="connsiteX1700" fmla="*/ 2892497 w 4963366"/>
              <a:gd name="connsiteY1700" fmla="*/ 1239721 h 3147913"/>
              <a:gd name="connsiteX1701" fmla="*/ 3103288 w 4963366"/>
              <a:gd name="connsiteY1701" fmla="*/ 1256476 h 3147913"/>
              <a:gd name="connsiteX1702" fmla="*/ 3181281 w 4963366"/>
              <a:gd name="connsiteY1702" fmla="*/ 1036561 h 3147913"/>
              <a:gd name="connsiteX1703" fmla="*/ 3168634 w 4963366"/>
              <a:gd name="connsiteY1703" fmla="*/ 900424 h 3147913"/>
              <a:gd name="connsiteX1704" fmla="*/ 3948804 w 4963366"/>
              <a:gd name="connsiteY1704" fmla="*/ 900424 h 3147913"/>
              <a:gd name="connsiteX1705" fmla="*/ 3862380 w 4963366"/>
              <a:gd name="connsiteY1705" fmla="*/ 1231343 h 3147913"/>
              <a:gd name="connsiteX1706" fmla="*/ 3750660 w 4963366"/>
              <a:gd name="connsiteY1706" fmla="*/ 1195738 h 3147913"/>
              <a:gd name="connsiteX1707" fmla="*/ 3752768 w 4963366"/>
              <a:gd name="connsiteY1707" fmla="*/ 1141283 h 3147913"/>
              <a:gd name="connsiteX1708" fmla="*/ 3792818 w 4963366"/>
              <a:gd name="connsiteY1708" fmla="*/ 1132905 h 3147913"/>
              <a:gd name="connsiteX1709" fmla="*/ 3788602 w 4963366"/>
              <a:gd name="connsiteY1709" fmla="*/ 1168510 h 3147913"/>
              <a:gd name="connsiteX1710" fmla="*/ 3761199 w 4963366"/>
              <a:gd name="connsiteY1710" fmla="*/ 1191549 h 3147913"/>
              <a:gd name="connsiteX1711" fmla="*/ 3826545 w 4963366"/>
              <a:gd name="connsiteY1711" fmla="*/ 1225060 h 3147913"/>
              <a:gd name="connsiteX1712" fmla="*/ 3908754 w 4963366"/>
              <a:gd name="connsiteY1712" fmla="*/ 1162227 h 3147913"/>
              <a:gd name="connsiteX1713" fmla="*/ 3866595 w 4963366"/>
              <a:gd name="connsiteY1713" fmla="*/ 1028184 h 3147913"/>
              <a:gd name="connsiteX1714" fmla="*/ 3775955 w 4963366"/>
              <a:gd name="connsiteY1714" fmla="*/ 1011428 h 3147913"/>
              <a:gd name="connsiteX1715" fmla="*/ 3687422 w 4963366"/>
              <a:gd name="connsiteY1715" fmla="*/ 1042845 h 3147913"/>
              <a:gd name="connsiteX1716" fmla="*/ 3672667 w 4963366"/>
              <a:gd name="connsiteY1716" fmla="*/ 996767 h 3147913"/>
              <a:gd name="connsiteX1717" fmla="*/ 3710609 w 4963366"/>
              <a:gd name="connsiteY1717" fmla="*/ 996767 h 3147913"/>
              <a:gd name="connsiteX1718" fmla="*/ 3687422 w 4963366"/>
              <a:gd name="connsiteY1718" fmla="*/ 1026089 h 3147913"/>
              <a:gd name="connsiteX1719" fmla="*/ 3742228 w 4963366"/>
              <a:gd name="connsiteY1719" fmla="*/ 950690 h 3147913"/>
              <a:gd name="connsiteX1720" fmla="*/ 3670559 w 4963366"/>
              <a:gd name="connsiteY1720" fmla="*/ 944407 h 3147913"/>
              <a:gd name="connsiteX1721" fmla="*/ 3590458 w 4963366"/>
              <a:gd name="connsiteY1721" fmla="*/ 910896 h 3147913"/>
              <a:gd name="connsiteX1722" fmla="*/ 3539868 w 4963366"/>
              <a:gd name="connsiteY1722" fmla="*/ 950690 h 3147913"/>
              <a:gd name="connsiteX1723" fmla="*/ 3468199 w 4963366"/>
              <a:gd name="connsiteY1723" fmla="*/ 948596 h 3147913"/>
              <a:gd name="connsiteX1724" fmla="*/ 3428149 w 4963366"/>
              <a:gd name="connsiteY1724" fmla="*/ 977917 h 3147913"/>
              <a:gd name="connsiteX1725" fmla="*/ 3474523 w 4963366"/>
              <a:gd name="connsiteY1725" fmla="*/ 1057506 h 3147913"/>
              <a:gd name="connsiteX1726" fmla="*/ 3449228 w 4963366"/>
              <a:gd name="connsiteY1726" fmla="*/ 1009334 h 3147913"/>
              <a:gd name="connsiteX1727" fmla="*/ 3468199 w 4963366"/>
              <a:gd name="connsiteY1727" fmla="*/ 994673 h 3147913"/>
              <a:gd name="connsiteX1728" fmla="*/ 3501926 w 4963366"/>
              <a:gd name="connsiteY1728" fmla="*/ 1030278 h 3147913"/>
              <a:gd name="connsiteX1729" fmla="*/ 3453444 w 4963366"/>
              <a:gd name="connsiteY1729" fmla="*/ 1074261 h 3147913"/>
              <a:gd name="connsiteX1730" fmla="*/ 3407070 w 4963366"/>
              <a:gd name="connsiteY1730" fmla="*/ 994673 h 3147913"/>
              <a:gd name="connsiteX1731" fmla="*/ 3318537 w 4963366"/>
              <a:gd name="connsiteY1731" fmla="*/ 1034467 h 3147913"/>
              <a:gd name="connsiteX1732" fmla="*/ 3265839 w 4963366"/>
              <a:gd name="connsiteY1732" fmla="*/ 1070072 h 3147913"/>
              <a:gd name="connsiteX1733" fmla="*/ 3284810 w 4963366"/>
              <a:gd name="connsiteY1733" fmla="*/ 1132905 h 3147913"/>
              <a:gd name="connsiteX1734" fmla="*/ 3293242 w 4963366"/>
              <a:gd name="connsiteY1734" fmla="*/ 1216682 h 3147913"/>
              <a:gd name="connsiteX1735" fmla="*/ 3398638 w 4963366"/>
              <a:gd name="connsiteY1735" fmla="*/ 1204115 h 3147913"/>
              <a:gd name="connsiteX1736" fmla="*/ 3394422 w 4963366"/>
              <a:gd name="connsiteY1736" fmla="*/ 1164321 h 3147913"/>
              <a:gd name="connsiteX1737" fmla="*/ 3350156 w 4963366"/>
              <a:gd name="connsiteY1737" fmla="*/ 1191549 h 3147913"/>
              <a:gd name="connsiteX1738" fmla="*/ 3345940 w 4963366"/>
              <a:gd name="connsiteY1738" fmla="*/ 1160132 h 3147913"/>
              <a:gd name="connsiteX1739" fmla="*/ 3373343 w 4963366"/>
              <a:gd name="connsiteY1739" fmla="*/ 1141283 h 3147913"/>
              <a:gd name="connsiteX1740" fmla="*/ 3409177 w 4963366"/>
              <a:gd name="connsiteY1740" fmla="*/ 1172699 h 3147913"/>
              <a:gd name="connsiteX1741" fmla="*/ 3497710 w 4963366"/>
              <a:gd name="connsiteY1741" fmla="*/ 1285798 h 3147913"/>
              <a:gd name="connsiteX1742" fmla="*/ 3797034 w 4963366"/>
              <a:gd name="connsiteY1742" fmla="*/ 1340253 h 3147913"/>
              <a:gd name="connsiteX1743" fmla="*/ 3908754 w 4963366"/>
              <a:gd name="connsiteY1743" fmla="*/ 1306742 h 3147913"/>
              <a:gd name="connsiteX1744" fmla="*/ 3984639 w 4963366"/>
              <a:gd name="connsiteY1744" fmla="*/ 1225060 h 3147913"/>
              <a:gd name="connsiteX1745" fmla="*/ 3990962 w 4963366"/>
              <a:gd name="connsiteY1745" fmla="*/ 1078450 h 3147913"/>
              <a:gd name="connsiteX1746" fmla="*/ 3967775 w 4963366"/>
              <a:gd name="connsiteY1746" fmla="*/ 1005145 h 3147913"/>
              <a:gd name="connsiteX1747" fmla="*/ 3927725 w 4963366"/>
              <a:gd name="connsiteY1747" fmla="*/ 1243909 h 3147913"/>
              <a:gd name="connsiteX1748" fmla="*/ 3837084 w 4963366"/>
              <a:gd name="connsiteY1748" fmla="*/ 1285798 h 3147913"/>
              <a:gd name="connsiteX1749" fmla="*/ 3668451 w 4963366"/>
              <a:gd name="connsiteY1749" fmla="*/ 1252287 h 3147913"/>
              <a:gd name="connsiteX1750" fmla="*/ 3687422 w 4963366"/>
              <a:gd name="connsiteY1750" fmla="*/ 1172699 h 3147913"/>
              <a:gd name="connsiteX1751" fmla="*/ 3655804 w 4963366"/>
              <a:gd name="connsiteY1751" fmla="*/ 1195738 h 3147913"/>
              <a:gd name="connsiteX1752" fmla="*/ 3721149 w 4963366"/>
              <a:gd name="connsiteY1752" fmla="*/ 1193643 h 3147913"/>
              <a:gd name="connsiteX1753" fmla="*/ 3634724 w 4963366"/>
              <a:gd name="connsiteY1753" fmla="*/ 1111961 h 3147913"/>
              <a:gd name="connsiteX1754" fmla="*/ 3548300 w 4963366"/>
              <a:gd name="connsiteY1754" fmla="*/ 1120338 h 3147913"/>
              <a:gd name="connsiteX1755" fmla="*/ 3472415 w 4963366"/>
              <a:gd name="connsiteY1755" fmla="*/ 1162227 h 3147913"/>
              <a:gd name="connsiteX1756" fmla="*/ 3489278 w 4963366"/>
              <a:gd name="connsiteY1756" fmla="*/ 1231343 h 3147913"/>
              <a:gd name="connsiteX1757" fmla="*/ 3527221 w 4963366"/>
              <a:gd name="connsiteY1757" fmla="*/ 1214587 h 3147913"/>
              <a:gd name="connsiteX1758" fmla="*/ 3508249 w 4963366"/>
              <a:gd name="connsiteY1758" fmla="*/ 1181077 h 3147913"/>
              <a:gd name="connsiteX1759" fmla="*/ 3560948 w 4963366"/>
              <a:gd name="connsiteY1759" fmla="*/ 1202021 h 3147913"/>
              <a:gd name="connsiteX1760" fmla="*/ 3588350 w 4963366"/>
              <a:gd name="connsiteY1760" fmla="*/ 1250193 h 3147913"/>
              <a:gd name="connsiteX1761" fmla="*/ 3664235 w 4963366"/>
              <a:gd name="connsiteY1761" fmla="*/ 1298364 h 3147913"/>
              <a:gd name="connsiteX1762" fmla="*/ 3893998 w 4963366"/>
              <a:gd name="connsiteY1762" fmla="*/ 1289987 h 3147913"/>
              <a:gd name="connsiteX1763" fmla="*/ 3662128 w 4963366"/>
              <a:gd name="connsiteY1763" fmla="*/ 1310931 h 3147913"/>
              <a:gd name="connsiteX1764" fmla="*/ 3579919 w 4963366"/>
              <a:gd name="connsiteY1764" fmla="*/ 1262759 h 3147913"/>
              <a:gd name="connsiteX1765" fmla="*/ 3541976 w 4963366"/>
              <a:gd name="connsiteY1765" fmla="*/ 1199926 h 3147913"/>
              <a:gd name="connsiteX1766" fmla="*/ 3518789 w 4963366"/>
              <a:gd name="connsiteY1766" fmla="*/ 1237626 h 3147913"/>
              <a:gd name="connsiteX1767" fmla="*/ 3476631 w 4963366"/>
              <a:gd name="connsiteY1767" fmla="*/ 1124527 h 3147913"/>
              <a:gd name="connsiteX1768" fmla="*/ 3544084 w 4963366"/>
              <a:gd name="connsiteY1768" fmla="*/ 1107772 h 3147913"/>
              <a:gd name="connsiteX1769" fmla="*/ 3638940 w 4963366"/>
              <a:gd name="connsiteY1769" fmla="*/ 1103583 h 3147913"/>
              <a:gd name="connsiteX1770" fmla="*/ 3702178 w 4963366"/>
              <a:gd name="connsiteY1770" fmla="*/ 1109866 h 3147913"/>
              <a:gd name="connsiteX1771" fmla="*/ 3672667 w 4963366"/>
              <a:gd name="connsiteY1771" fmla="*/ 1239721 h 3147913"/>
              <a:gd name="connsiteX1772" fmla="*/ 3883459 w 4963366"/>
              <a:gd name="connsiteY1772" fmla="*/ 1256476 h 3147913"/>
              <a:gd name="connsiteX1773" fmla="*/ 3961452 w 4963366"/>
              <a:gd name="connsiteY1773" fmla="*/ 1036561 h 3147913"/>
              <a:gd name="connsiteX1774" fmla="*/ 3948804 w 4963366"/>
              <a:gd name="connsiteY1774" fmla="*/ 900424 h 3147913"/>
              <a:gd name="connsiteX1775" fmla="*/ 4728974 w 4963366"/>
              <a:gd name="connsiteY1775" fmla="*/ 900424 h 3147913"/>
              <a:gd name="connsiteX1776" fmla="*/ 4642549 w 4963366"/>
              <a:gd name="connsiteY1776" fmla="*/ 1231343 h 3147913"/>
              <a:gd name="connsiteX1777" fmla="*/ 4530830 w 4963366"/>
              <a:gd name="connsiteY1777" fmla="*/ 1195738 h 3147913"/>
              <a:gd name="connsiteX1778" fmla="*/ 4532938 w 4963366"/>
              <a:gd name="connsiteY1778" fmla="*/ 1141283 h 3147913"/>
              <a:gd name="connsiteX1779" fmla="*/ 4572988 w 4963366"/>
              <a:gd name="connsiteY1779" fmla="*/ 1132905 h 3147913"/>
              <a:gd name="connsiteX1780" fmla="*/ 4568772 w 4963366"/>
              <a:gd name="connsiteY1780" fmla="*/ 1168510 h 3147913"/>
              <a:gd name="connsiteX1781" fmla="*/ 4541369 w 4963366"/>
              <a:gd name="connsiteY1781" fmla="*/ 1191549 h 3147913"/>
              <a:gd name="connsiteX1782" fmla="*/ 4606715 w 4963366"/>
              <a:gd name="connsiteY1782" fmla="*/ 1225060 h 3147913"/>
              <a:gd name="connsiteX1783" fmla="*/ 4688923 w 4963366"/>
              <a:gd name="connsiteY1783" fmla="*/ 1162227 h 3147913"/>
              <a:gd name="connsiteX1784" fmla="*/ 4646765 w 4963366"/>
              <a:gd name="connsiteY1784" fmla="*/ 1028184 h 3147913"/>
              <a:gd name="connsiteX1785" fmla="*/ 4556125 w 4963366"/>
              <a:gd name="connsiteY1785" fmla="*/ 1011428 h 3147913"/>
              <a:gd name="connsiteX1786" fmla="*/ 4467592 w 4963366"/>
              <a:gd name="connsiteY1786" fmla="*/ 1042845 h 3147913"/>
              <a:gd name="connsiteX1787" fmla="*/ 4452837 w 4963366"/>
              <a:gd name="connsiteY1787" fmla="*/ 996767 h 3147913"/>
              <a:gd name="connsiteX1788" fmla="*/ 4490779 w 4963366"/>
              <a:gd name="connsiteY1788" fmla="*/ 996767 h 3147913"/>
              <a:gd name="connsiteX1789" fmla="*/ 4467592 w 4963366"/>
              <a:gd name="connsiteY1789" fmla="*/ 1026089 h 3147913"/>
              <a:gd name="connsiteX1790" fmla="*/ 4522398 w 4963366"/>
              <a:gd name="connsiteY1790" fmla="*/ 950690 h 3147913"/>
              <a:gd name="connsiteX1791" fmla="*/ 4450729 w 4963366"/>
              <a:gd name="connsiteY1791" fmla="*/ 944407 h 3147913"/>
              <a:gd name="connsiteX1792" fmla="*/ 4370628 w 4963366"/>
              <a:gd name="connsiteY1792" fmla="*/ 910896 h 3147913"/>
              <a:gd name="connsiteX1793" fmla="*/ 4320038 w 4963366"/>
              <a:gd name="connsiteY1793" fmla="*/ 950690 h 3147913"/>
              <a:gd name="connsiteX1794" fmla="*/ 4248369 w 4963366"/>
              <a:gd name="connsiteY1794" fmla="*/ 948596 h 3147913"/>
              <a:gd name="connsiteX1795" fmla="*/ 4208319 w 4963366"/>
              <a:gd name="connsiteY1795" fmla="*/ 977917 h 3147913"/>
              <a:gd name="connsiteX1796" fmla="*/ 4254693 w 4963366"/>
              <a:gd name="connsiteY1796" fmla="*/ 1057506 h 3147913"/>
              <a:gd name="connsiteX1797" fmla="*/ 4229398 w 4963366"/>
              <a:gd name="connsiteY1797" fmla="*/ 1009334 h 3147913"/>
              <a:gd name="connsiteX1798" fmla="*/ 4248369 w 4963366"/>
              <a:gd name="connsiteY1798" fmla="*/ 994673 h 3147913"/>
              <a:gd name="connsiteX1799" fmla="*/ 4282096 w 4963366"/>
              <a:gd name="connsiteY1799" fmla="*/ 1030278 h 3147913"/>
              <a:gd name="connsiteX1800" fmla="*/ 4233614 w 4963366"/>
              <a:gd name="connsiteY1800" fmla="*/ 1074261 h 3147913"/>
              <a:gd name="connsiteX1801" fmla="*/ 4187239 w 4963366"/>
              <a:gd name="connsiteY1801" fmla="*/ 994673 h 3147913"/>
              <a:gd name="connsiteX1802" fmla="*/ 4098707 w 4963366"/>
              <a:gd name="connsiteY1802" fmla="*/ 1034467 h 3147913"/>
              <a:gd name="connsiteX1803" fmla="*/ 4046009 w 4963366"/>
              <a:gd name="connsiteY1803" fmla="*/ 1070072 h 3147913"/>
              <a:gd name="connsiteX1804" fmla="*/ 4064980 w 4963366"/>
              <a:gd name="connsiteY1804" fmla="*/ 1132905 h 3147913"/>
              <a:gd name="connsiteX1805" fmla="*/ 4073412 w 4963366"/>
              <a:gd name="connsiteY1805" fmla="*/ 1216682 h 3147913"/>
              <a:gd name="connsiteX1806" fmla="*/ 4178808 w 4963366"/>
              <a:gd name="connsiteY1806" fmla="*/ 1204115 h 3147913"/>
              <a:gd name="connsiteX1807" fmla="*/ 4174592 w 4963366"/>
              <a:gd name="connsiteY1807" fmla="*/ 1164321 h 3147913"/>
              <a:gd name="connsiteX1808" fmla="*/ 4130326 w 4963366"/>
              <a:gd name="connsiteY1808" fmla="*/ 1191549 h 3147913"/>
              <a:gd name="connsiteX1809" fmla="*/ 4126110 w 4963366"/>
              <a:gd name="connsiteY1809" fmla="*/ 1160132 h 3147913"/>
              <a:gd name="connsiteX1810" fmla="*/ 4153513 w 4963366"/>
              <a:gd name="connsiteY1810" fmla="*/ 1141283 h 3147913"/>
              <a:gd name="connsiteX1811" fmla="*/ 4189347 w 4963366"/>
              <a:gd name="connsiteY1811" fmla="*/ 1172699 h 3147913"/>
              <a:gd name="connsiteX1812" fmla="*/ 4277880 w 4963366"/>
              <a:gd name="connsiteY1812" fmla="*/ 1285798 h 3147913"/>
              <a:gd name="connsiteX1813" fmla="*/ 4577204 w 4963366"/>
              <a:gd name="connsiteY1813" fmla="*/ 1340253 h 3147913"/>
              <a:gd name="connsiteX1814" fmla="*/ 4688923 w 4963366"/>
              <a:gd name="connsiteY1814" fmla="*/ 1306742 h 3147913"/>
              <a:gd name="connsiteX1815" fmla="*/ 4764809 w 4963366"/>
              <a:gd name="connsiteY1815" fmla="*/ 1225060 h 3147913"/>
              <a:gd name="connsiteX1816" fmla="*/ 4771132 w 4963366"/>
              <a:gd name="connsiteY1816" fmla="*/ 1078450 h 3147913"/>
              <a:gd name="connsiteX1817" fmla="*/ 4747945 w 4963366"/>
              <a:gd name="connsiteY1817" fmla="*/ 1005145 h 3147913"/>
              <a:gd name="connsiteX1818" fmla="*/ 4707895 w 4963366"/>
              <a:gd name="connsiteY1818" fmla="*/ 1243909 h 3147913"/>
              <a:gd name="connsiteX1819" fmla="*/ 4617254 w 4963366"/>
              <a:gd name="connsiteY1819" fmla="*/ 1285798 h 3147913"/>
              <a:gd name="connsiteX1820" fmla="*/ 4448621 w 4963366"/>
              <a:gd name="connsiteY1820" fmla="*/ 1252287 h 3147913"/>
              <a:gd name="connsiteX1821" fmla="*/ 4467592 w 4963366"/>
              <a:gd name="connsiteY1821" fmla="*/ 1172699 h 3147913"/>
              <a:gd name="connsiteX1822" fmla="*/ 4435974 w 4963366"/>
              <a:gd name="connsiteY1822" fmla="*/ 1195738 h 3147913"/>
              <a:gd name="connsiteX1823" fmla="*/ 4501319 w 4963366"/>
              <a:gd name="connsiteY1823" fmla="*/ 1193643 h 3147913"/>
              <a:gd name="connsiteX1824" fmla="*/ 4414894 w 4963366"/>
              <a:gd name="connsiteY1824" fmla="*/ 1111961 h 3147913"/>
              <a:gd name="connsiteX1825" fmla="*/ 4328470 w 4963366"/>
              <a:gd name="connsiteY1825" fmla="*/ 1120338 h 3147913"/>
              <a:gd name="connsiteX1826" fmla="*/ 4252585 w 4963366"/>
              <a:gd name="connsiteY1826" fmla="*/ 1162227 h 3147913"/>
              <a:gd name="connsiteX1827" fmla="*/ 4269448 w 4963366"/>
              <a:gd name="connsiteY1827" fmla="*/ 1231343 h 3147913"/>
              <a:gd name="connsiteX1828" fmla="*/ 4307391 w 4963366"/>
              <a:gd name="connsiteY1828" fmla="*/ 1214587 h 3147913"/>
              <a:gd name="connsiteX1829" fmla="*/ 4288419 w 4963366"/>
              <a:gd name="connsiteY1829" fmla="*/ 1181077 h 3147913"/>
              <a:gd name="connsiteX1830" fmla="*/ 4341117 w 4963366"/>
              <a:gd name="connsiteY1830" fmla="*/ 1202021 h 3147913"/>
              <a:gd name="connsiteX1831" fmla="*/ 4368520 w 4963366"/>
              <a:gd name="connsiteY1831" fmla="*/ 1250193 h 3147913"/>
              <a:gd name="connsiteX1832" fmla="*/ 4444405 w 4963366"/>
              <a:gd name="connsiteY1832" fmla="*/ 1298364 h 3147913"/>
              <a:gd name="connsiteX1833" fmla="*/ 4674168 w 4963366"/>
              <a:gd name="connsiteY1833" fmla="*/ 1289987 h 3147913"/>
              <a:gd name="connsiteX1834" fmla="*/ 4442297 w 4963366"/>
              <a:gd name="connsiteY1834" fmla="*/ 1310931 h 3147913"/>
              <a:gd name="connsiteX1835" fmla="*/ 4360089 w 4963366"/>
              <a:gd name="connsiteY1835" fmla="*/ 1262759 h 3147913"/>
              <a:gd name="connsiteX1836" fmla="*/ 4322146 w 4963366"/>
              <a:gd name="connsiteY1836" fmla="*/ 1199926 h 3147913"/>
              <a:gd name="connsiteX1837" fmla="*/ 4298959 w 4963366"/>
              <a:gd name="connsiteY1837" fmla="*/ 1237626 h 3147913"/>
              <a:gd name="connsiteX1838" fmla="*/ 4256801 w 4963366"/>
              <a:gd name="connsiteY1838" fmla="*/ 1124527 h 3147913"/>
              <a:gd name="connsiteX1839" fmla="*/ 4324254 w 4963366"/>
              <a:gd name="connsiteY1839" fmla="*/ 1107772 h 3147913"/>
              <a:gd name="connsiteX1840" fmla="*/ 4419110 w 4963366"/>
              <a:gd name="connsiteY1840" fmla="*/ 1103583 h 3147913"/>
              <a:gd name="connsiteX1841" fmla="*/ 4482348 w 4963366"/>
              <a:gd name="connsiteY1841" fmla="*/ 1109866 h 3147913"/>
              <a:gd name="connsiteX1842" fmla="*/ 4452837 w 4963366"/>
              <a:gd name="connsiteY1842" fmla="*/ 1239721 h 3147913"/>
              <a:gd name="connsiteX1843" fmla="*/ 4663628 w 4963366"/>
              <a:gd name="connsiteY1843" fmla="*/ 1256476 h 3147913"/>
              <a:gd name="connsiteX1844" fmla="*/ 4741621 w 4963366"/>
              <a:gd name="connsiteY1844" fmla="*/ 1036561 h 3147913"/>
              <a:gd name="connsiteX1845" fmla="*/ 4728974 w 4963366"/>
              <a:gd name="connsiteY1845" fmla="*/ 900424 h 3147913"/>
              <a:gd name="connsiteX1846" fmla="*/ 3467546 w 4963366"/>
              <a:gd name="connsiteY1846" fmla="*/ 450212 h 3147913"/>
              <a:gd name="connsiteX1847" fmla="*/ 3381122 w 4963366"/>
              <a:gd name="connsiteY1847" fmla="*/ 781131 h 3147913"/>
              <a:gd name="connsiteX1848" fmla="*/ 3269402 w 4963366"/>
              <a:gd name="connsiteY1848" fmla="*/ 745526 h 3147913"/>
              <a:gd name="connsiteX1849" fmla="*/ 3271510 w 4963366"/>
              <a:gd name="connsiteY1849" fmla="*/ 691071 h 3147913"/>
              <a:gd name="connsiteX1850" fmla="*/ 3311560 w 4963366"/>
              <a:gd name="connsiteY1850" fmla="*/ 682693 h 3147913"/>
              <a:gd name="connsiteX1851" fmla="*/ 3307345 w 4963366"/>
              <a:gd name="connsiteY1851" fmla="*/ 718298 h 3147913"/>
              <a:gd name="connsiteX1852" fmla="*/ 3279942 w 4963366"/>
              <a:gd name="connsiteY1852" fmla="*/ 741337 h 3147913"/>
              <a:gd name="connsiteX1853" fmla="*/ 3345287 w 4963366"/>
              <a:gd name="connsiteY1853" fmla="*/ 774848 h 3147913"/>
              <a:gd name="connsiteX1854" fmla="*/ 3427496 w 4963366"/>
              <a:gd name="connsiteY1854" fmla="*/ 712015 h 3147913"/>
              <a:gd name="connsiteX1855" fmla="*/ 3385338 w 4963366"/>
              <a:gd name="connsiteY1855" fmla="*/ 577972 h 3147913"/>
              <a:gd name="connsiteX1856" fmla="*/ 3294697 w 4963366"/>
              <a:gd name="connsiteY1856" fmla="*/ 561216 h 3147913"/>
              <a:gd name="connsiteX1857" fmla="*/ 3206165 w 4963366"/>
              <a:gd name="connsiteY1857" fmla="*/ 592633 h 3147913"/>
              <a:gd name="connsiteX1858" fmla="*/ 3191409 w 4963366"/>
              <a:gd name="connsiteY1858" fmla="*/ 546555 h 3147913"/>
              <a:gd name="connsiteX1859" fmla="*/ 3229352 w 4963366"/>
              <a:gd name="connsiteY1859" fmla="*/ 546555 h 3147913"/>
              <a:gd name="connsiteX1860" fmla="*/ 3206165 w 4963366"/>
              <a:gd name="connsiteY1860" fmla="*/ 575877 h 3147913"/>
              <a:gd name="connsiteX1861" fmla="*/ 3260970 w 4963366"/>
              <a:gd name="connsiteY1861" fmla="*/ 500478 h 3147913"/>
              <a:gd name="connsiteX1862" fmla="*/ 3189301 w 4963366"/>
              <a:gd name="connsiteY1862" fmla="*/ 494195 h 3147913"/>
              <a:gd name="connsiteX1863" fmla="*/ 3109200 w 4963366"/>
              <a:gd name="connsiteY1863" fmla="*/ 460684 h 3147913"/>
              <a:gd name="connsiteX1864" fmla="*/ 3058610 w 4963366"/>
              <a:gd name="connsiteY1864" fmla="*/ 500478 h 3147913"/>
              <a:gd name="connsiteX1865" fmla="*/ 2986941 w 4963366"/>
              <a:gd name="connsiteY1865" fmla="*/ 498384 h 3147913"/>
              <a:gd name="connsiteX1866" fmla="*/ 2946891 w 4963366"/>
              <a:gd name="connsiteY1866" fmla="*/ 527705 h 3147913"/>
              <a:gd name="connsiteX1867" fmla="*/ 2993265 w 4963366"/>
              <a:gd name="connsiteY1867" fmla="*/ 607294 h 3147913"/>
              <a:gd name="connsiteX1868" fmla="*/ 2967970 w 4963366"/>
              <a:gd name="connsiteY1868" fmla="*/ 559122 h 3147913"/>
              <a:gd name="connsiteX1869" fmla="*/ 2986941 w 4963366"/>
              <a:gd name="connsiteY1869" fmla="*/ 544461 h 3147913"/>
              <a:gd name="connsiteX1870" fmla="*/ 3020668 w 4963366"/>
              <a:gd name="connsiteY1870" fmla="*/ 580066 h 3147913"/>
              <a:gd name="connsiteX1871" fmla="*/ 2972186 w 4963366"/>
              <a:gd name="connsiteY1871" fmla="*/ 624049 h 3147913"/>
              <a:gd name="connsiteX1872" fmla="*/ 2925812 w 4963366"/>
              <a:gd name="connsiteY1872" fmla="*/ 544461 h 3147913"/>
              <a:gd name="connsiteX1873" fmla="*/ 2837279 w 4963366"/>
              <a:gd name="connsiteY1873" fmla="*/ 584255 h 3147913"/>
              <a:gd name="connsiteX1874" fmla="*/ 2784581 w 4963366"/>
              <a:gd name="connsiteY1874" fmla="*/ 619860 h 3147913"/>
              <a:gd name="connsiteX1875" fmla="*/ 2803552 w 4963366"/>
              <a:gd name="connsiteY1875" fmla="*/ 682693 h 3147913"/>
              <a:gd name="connsiteX1876" fmla="*/ 2811984 w 4963366"/>
              <a:gd name="connsiteY1876" fmla="*/ 766470 h 3147913"/>
              <a:gd name="connsiteX1877" fmla="*/ 2917380 w 4963366"/>
              <a:gd name="connsiteY1877" fmla="*/ 753903 h 3147913"/>
              <a:gd name="connsiteX1878" fmla="*/ 2913164 w 4963366"/>
              <a:gd name="connsiteY1878" fmla="*/ 714109 h 3147913"/>
              <a:gd name="connsiteX1879" fmla="*/ 2868898 w 4963366"/>
              <a:gd name="connsiteY1879" fmla="*/ 741337 h 3147913"/>
              <a:gd name="connsiteX1880" fmla="*/ 2864682 w 4963366"/>
              <a:gd name="connsiteY1880" fmla="*/ 709920 h 3147913"/>
              <a:gd name="connsiteX1881" fmla="*/ 2892085 w 4963366"/>
              <a:gd name="connsiteY1881" fmla="*/ 691071 h 3147913"/>
              <a:gd name="connsiteX1882" fmla="*/ 2927920 w 4963366"/>
              <a:gd name="connsiteY1882" fmla="*/ 722487 h 3147913"/>
              <a:gd name="connsiteX1883" fmla="*/ 3016452 w 4963366"/>
              <a:gd name="connsiteY1883" fmla="*/ 835586 h 3147913"/>
              <a:gd name="connsiteX1884" fmla="*/ 3315776 w 4963366"/>
              <a:gd name="connsiteY1884" fmla="*/ 890041 h 3147913"/>
              <a:gd name="connsiteX1885" fmla="*/ 3427496 w 4963366"/>
              <a:gd name="connsiteY1885" fmla="*/ 856530 h 3147913"/>
              <a:gd name="connsiteX1886" fmla="*/ 3503381 w 4963366"/>
              <a:gd name="connsiteY1886" fmla="*/ 774848 h 3147913"/>
              <a:gd name="connsiteX1887" fmla="*/ 3509705 w 4963366"/>
              <a:gd name="connsiteY1887" fmla="*/ 628238 h 3147913"/>
              <a:gd name="connsiteX1888" fmla="*/ 3486518 w 4963366"/>
              <a:gd name="connsiteY1888" fmla="*/ 554933 h 3147913"/>
              <a:gd name="connsiteX1889" fmla="*/ 3446467 w 4963366"/>
              <a:gd name="connsiteY1889" fmla="*/ 793697 h 3147913"/>
              <a:gd name="connsiteX1890" fmla="*/ 3355827 w 4963366"/>
              <a:gd name="connsiteY1890" fmla="*/ 835586 h 3147913"/>
              <a:gd name="connsiteX1891" fmla="*/ 3187193 w 4963366"/>
              <a:gd name="connsiteY1891" fmla="*/ 802075 h 3147913"/>
              <a:gd name="connsiteX1892" fmla="*/ 3206165 w 4963366"/>
              <a:gd name="connsiteY1892" fmla="*/ 722487 h 3147913"/>
              <a:gd name="connsiteX1893" fmla="*/ 3174546 w 4963366"/>
              <a:gd name="connsiteY1893" fmla="*/ 745526 h 3147913"/>
              <a:gd name="connsiteX1894" fmla="*/ 3239891 w 4963366"/>
              <a:gd name="connsiteY1894" fmla="*/ 743431 h 3147913"/>
              <a:gd name="connsiteX1895" fmla="*/ 3153467 w 4963366"/>
              <a:gd name="connsiteY1895" fmla="*/ 661749 h 3147913"/>
              <a:gd name="connsiteX1896" fmla="*/ 3067042 w 4963366"/>
              <a:gd name="connsiteY1896" fmla="*/ 670126 h 3147913"/>
              <a:gd name="connsiteX1897" fmla="*/ 2991157 w 4963366"/>
              <a:gd name="connsiteY1897" fmla="*/ 712015 h 3147913"/>
              <a:gd name="connsiteX1898" fmla="*/ 3008020 w 4963366"/>
              <a:gd name="connsiteY1898" fmla="*/ 781131 h 3147913"/>
              <a:gd name="connsiteX1899" fmla="*/ 3045963 w 4963366"/>
              <a:gd name="connsiteY1899" fmla="*/ 764375 h 3147913"/>
              <a:gd name="connsiteX1900" fmla="*/ 3026992 w 4963366"/>
              <a:gd name="connsiteY1900" fmla="*/ 730865 h 3147913"/>
              <a:gd name="connsiteX1901" fmla="*/ 3079690 w 4963366"/>
              <a:gd name="connsiteY1901" fmla="*/ 751809 h 3147913"/>
              <a:gd name="connsiteX1902" fmla="*/ 3107093 w 4963366"/>
              <a:gd name="connsiteY1902" fmla="*/ 799981 h 3147913"/>
              <a:gd name="connsiteX1903" fmla="*/ 3182977 w 4963366"/>
              <a:gd name="connsiteY1903" fmla="*/ 848152 h 3147913"/>
              <a:gd name="connsiteX1904" fmla="*/ 3412741 w 4963366"/>
              <a:gd name="connsiteY1904" fmla="*/ 839775 h 3147913"/>
              <a:gd name="connsiteX1905" fmla="*/ 3180870 w 4963366"/>
              <a:gd name="connsiteY1905" fmla="*/ 860719 h 3147913"/>
              <a:gd name="connsiteX1906" fmla="*/ 3098661 w 4963366"/>
              <a:gd name="connsiteY1906" fmla="*/ 812547 h 3147913"/>
              <a:gd name="connsiteX1907" fmla="*/ 3060718 w 4963366"/>
              <a:gd name="connsiteY1907" fmla="*/ 749714 h 3147913"/>
              <a:gd name="connsiteX1908" fmla="*/ 3037531 w 4963366"/>
              <a:gd name="connsiteY1908" fmla="*/ 787414 h 3147913"/>
              <a:gd name="connsiteX1909" fmla="*/ 2995373 w 4963366"/>
              <a:gd name="connsiteY1909" fmla="*/ 674315 h 3147913"/>
              <a:gd name="connsiteX1910" fmla="*/ 3062826 w 4963366"/>
              <a:gd name="connsiteY1910" fmla="*/ 657560 h 3147913"/>
              <a:gd name="connsiteX1911" fmla="*/ 3157683 w 4963366"/>
              <a:gd name="connsiteY1911" fmla="*/ 653371 h 3147913"/>
              <a:gd name="connsiteX1912" fmla="*/ 3220920 w 4963366"/>
              <a:gd name="connsiteY1912" fmla="*/ 659654 h 3147913"/>
              <a:gd name="connsiteX1913" fmla="*/ 3191409 w 4963366"/>
              <a:gd name="connsiteY1913" fmla="*/ 789509 h 3147913"/>
              <a:gd name="connsiteX1914" fmla="*/ 3402201 w 4963366"/>
              <a:gd name="connsiteY1914" fmla="*/ 806264 h 3147913"/>
              <a:gd name="connsiteX1915" fmla="*/ 3480194 w 4963366"/>
              <a:gd name="connsiteY1915" fmla="*/ 586349 h 3147913"/>
              <a:gd name="connsiteX1916" fmla="*/ 3467546 w 4963366"/>
              <a:gd name="connsiteY1916" fmla="*/ 450212 h 3147913"/>
              <a:gd name="connsiteX1917" fmla="*/ 4247716 w 4963366"/>
              <a:gd name="connsiteY1917" fmla="*/ 450212 h 3147913"/>
              <a:gd name="connsiteX1918" fmla="*/ 4161292 w 4963366"/>
              <a:gd name="connsiteY1918" fmla="*/ 781131 h 3147913"/>
              <a:gd name="connsiteX1919" fmla="*/ 4049572 w 4963366"/>
              <a:gd name="connsiteY1919" fmla="*/ 745526 h 3147913"/>
              <a:gd name="connsiteX1920" fmla="*/ 4051680 w 4963366"/>
              <a:gd name="connsiteY1920" fmla="*/ 691071 h 3147913"/>
              <a:gd name="connsiteX1921" fmla="*/ 4091730 w 4963366"/>
              <a:gd name="connsiteY1921" fmla="*/ 682693 h 3147913"/>
              <a:gd name="connsiteX1922" fmla="*/ 4087515 w 4963366"/>
              <a:gd name="connsiteY1922" fmla="*/ 718298 h 3147913"/>
              <a:gd name="connsiteX1923" fmla="*/ 4060112 w 4963366"/>
              <a:gd name="connsiteY1923" fmla="*/ 741337 h 3147913"/>
              <a:gd name="connsiteX1924" fmla="*/ 4125457 w 4963366"/>
              <a:gd name="connsiteY1924" fmla="*/ 774848 h 3147913"/>
              <a:gd name="connsiteX1925" fmla="*/ 4207666 w 4963366"/>
              <a:gd name="connsiteY1925" fmla="*/ 712015 h 3147913"/>
              <a:gd name="connsiteX1926" fmla="*/ 4165508 w 4963366"/>
              <a:gd name="connsiteY1926" fmla="*/ 577972 h 3147913"/>
              <a:gd name="connsiteX1927" fmla="*/ 4074867 w 4963366"/>
              <a:gd name="connsiteY1927" fmla="*/ 561216 h 3147913"/>
              <a:gd name="connsiteX1928" fmla="*/ 3986335 w 4963366"/>
              <a:gd name="connsiteY1928" fmla="*/ 592633 h 3147913"/>
              <a:gd name="connsiteX1929" fmla="*/ 3971579 w 4963366"/>
              <a:gd name="connsiteY1929" fmla="*/ 546555 h 3147913"/>
              <a:gd name="connsiteX1930" fmla="*/ 4009522 w 4963366"/>
              <a:gd name="connsiteY1930" fmla="*/ 546555 h 3147913"/>
              <a:gd name="connsiteX1931" fmla="*/ 3986335 w 4963366"/>
              <a:gd name="connsiteY1931" fmla="*/ 575877 h 3147913"/>
              <a:gd name="connsiteX1932" fmla="*/ 4041140 w 4963366"/>
              <a:gd name="connsiteY1932" fmla="*/ 500478 h 3147913"/>
              <a:gd name="connsiteX1933" fmla="*/ 3969471 w 4963366"/>
              <a:gd name="connsiteY1933" fmla="*/ 494195 h 3147913"/>
              <a:gd name="connsiteX1934" fmla="*/ 3889370 w 4963366"/>
              <a:gd name="connsiteY1934" fmla="*/ 460684 h 3147913"/>
              <a:gd name="connsiteX1935" fmla="*/ 3838781 w 4963366"/>
              <a:gd name="connsiteY1935" fmla="*/ 500478 h 3147913"/>
              <a:gd name="connsiteX1936" fmla="*/ 3767111 w 4963366"/>
              <a:gd name="connsiteY1936" fmla="*/ 498384 h 3147913"/>
              <a:gd name="connsiteX1937" fmla="*/ 3727061 w 4963366"/>
              <a:gd name="connsiteY1937" fmla="*/ 527705 h 3147913"/>
              <a:gd name="connsiteX1938" fmla="*/ 3773435 w 4963366"/>
              <a:gd name="connsiteY1938" fmla="*/ 607294 h 3147913"/>
              <a:gd name="connsiteX1939" fmla="*/ 3748140 w 4963366"/>
              <a:gd name="connsiteY1939" fmla="*/ 559122 h 3147913"/>
              <a:gd name="connsiteX1940" fmla="*/ 3767111 w 4963366"/>
              <a:gd name="connsiteY1940" fmla="*/ 544461 h 3147913"/>
              <a:gd name="connsiteX1941" fmla="*/ 3800838 w 4963366"/>
              <a:gd name="connsiteY1941" fmla="*/ 580066 h 3147913"/>
              <a:gd name="connsiteX1942" fmla="*/ 3752356 w 4963366"/>
              <a:gd name="connsiteY1942" fmla="*/ 624049 h 3147913"/>
              <a:gd name="connsiteX1943" fmla="*/ 3705982 w 4963366"/>
              <a:gd name="connsiteY1943" fmla="*/ 544461 h 3147913"/>
              <a:gd name="connsiteX1944" fmla="*/ 3617449 w 4963366"/>
              <a:gd name="connsiteY1944" fmla="*/ 584255 h 3147913"/>
              <a:gd name="connsiteX1945" fmla="*/ 3564751 w 4963366"/>
              <a:gd name="connsiteY1945" fmla="*/ 619860 h 3147913"/>
              <a:gd name="connsiteX1946" fmla="*/ 3583723 w 4963366"/>
              <a:gd name="connsiteY1946" fmla="*/ 682693 h 3147913"/>
              <a:gd name="connsiteX1947" fmla="*/ 3592154 w 4963366"/>
              <a:gd name="connsiteY1947" fmla="*/ 766470 h 3147913"/>
              <a:gd name="connsiteX1948" fmla="*/ 3697550 w 4963366"/>
              <a:gd name="connsiteY1948" fmla="*/ 753903 h 3147913"/>
              <a:gd name="connsiteX1949" fmla="*/ 3693334 w 4963366"/>
              <a:gd name="connsiteY1949" fmla="*/ 714109 h 3147913"/>
              <a:gd name="connsiteX1950" fmla="*/ 3649068 w 4963366"/>
              <a:gd name="connsiteY1950" fmla="*/ 741337 h 3147913"/>
              <a:gd name="connsiteX1951" fmla="*/ 3644852 w 4963366"/>
              <a:gd name="connsiteY1951" fmla="*/ 709920 h 3147913"/>
              <a:gd name="connsiteX1952" fmla="*/ 3672255 w 4963366"/>
              <a:gd name="connsiteY1952" fmla="*/ 691071 h 3147913"/>
              <a:gd name="connsiteX1953" fmla="*/ 3708090 w 4963366"/>
              <a:gd name="connsiteY1953" fmla="*/ 722487 h 3147913"/>
              <a:gd name="connsiteX1954" fmla="*/ 3796622 w 4963366"/>
              <a:gd name="connsiteY1954" fmla="*/ 835586 h 3147913"/>
              <a:gd name="connsiteX1955" fmla="*/ 4095946 w 4963366"/>
              <a:gd name="connsiteY1955" fmla="*/ 890041 h 3147913"/>
              <a:gd name="connsiteX1956" fmla="*/ 4207666 w 4963366"/>
              <a:gd name="connsiteY1956" fmla="*/ 856530 h 3147913"/>
              <a:gd name="connsiteX1957" fmla="*/ 4283551 w 4963366"/>
              <a:gd name="connsiteY1957" fmla="*/ 774848 h 3147913"/>
              <a:gd name="connsiteX1958" fmla="*/ 4289875 w 4963366"/>
              <a:gd name="connsiteY1958" fmla="*/ 628238 h 3147913"/>
              <a:gd name="connsiteX1959" fmla="*/ 4266687 w 4963366"/>
              <a:gd name="connsiteY1959" fmla="*/ 554933 h 3147913"/>
              <a:gd name="connsiteX1960" fmla="*/ 4226637 w 4963366"/>
              <a:gd name="connsiteY1960" fmla="*/ 793697 h 3147913"/>
              <a:gd name="connsiteX1961" fmla="*/ 4135997 w 4963366"/>
              <a:gd name="connsiteY1961" fmla="*/ 835586 h 3147913"/>
              <a:gd name="connsiteX1962" fmla="*/ 3967363 w 4963366"/>
              <a:gd name="connsiteY1962" fmla="*/ 802075 h 3147913"/>
              <a:gd name="connsiteX1963" fmla="*/ 3986335 w 4963366"/>
              <a:gd name="connsiteY1963" fmla="*/ 722487 h 3147913"/>
              <a:gd name="connsiteX1964" fmla="*/ 3954716 w 4963366"/>
              <a:gd name="connsiteY1964" fmla="*/ 745526 h 3147913"/>
              <a:gd name="connsiteX1965" fmla="*/ 4020061 w 4963366"/>
              <a:gd name="connsiteY1965" fmla="*/ 743431 h 3147913"/>
              <a:gd name="connsiteX1966" fmla="*/ 3933637 w 4963366"/>
              <a:gd name="connsiteY1966" fmla="*/ 661749 h 3147913"/>
              <a:gd name="connsiteX1967" fmla="*/ 3847212 w 4963366"/>
              <a:gd name="connsiteY1967" fmla="*/ 670126 h 3147913"/>
              <a:gd name="connsiteX1968" fmla="*/ 3771327 w 4963366"/>
              <a:gd name="connsiteY1968" fmla="*/ 712015 h 3147913"/>
              <a:gd name="connsiteX1969" fmla="*/ 3788190 w 4963366"/>
              <a:gd name="connsiteY1969" fmla="*/ 781131 h 3147913"/>
              <a:gd name="connsiteX1970" fmla="*/ 3826133 w 4963366"/>
              <a:gd name="connsiteY1970" fmla="*/ 764375 h 3147913"/>
              <a:gd name="connsiteX1971" fmla="*/ 3807162 w 4963366"/>
              <a:gd name="connsiteY1971" fmla="*/ 730865 h 3147913"/>
              <a:gd name="connsiteX1972" fmla="*/ 3859860 w 4963366"/>
              <a:gd name="connsiteY1972" fmla="*/ 751809 h 3147913"/>
              <a:gd name="connsiteX1973" fmla="*/ 3887263 w 4963366"/>
              <a:gd name="connsiteY1973" fmla="*/ 799981 h 3147913"/>
              <a:gd name="connsiteX1974" fmla="*/ 3963148 w 4963366"/>
              <a:gd name="connsiteY1974" fmla="*/ 848152 h 3147913"/>
              <a:gd name="connsiteX1975" fmla="*/ 4192910 w 4963366"/>
              <a:gd name="connsiteY1975" fmla="*/ 839775 h 3147913"/>
              <a:gd name="connsiteX1976" fmla="*/ 3961040 w 4963366"/>
              <a:gd name="connsiteY1976" fmla="*/ 860719 h 3147913"/>
              <a:gd name="connsiteX1977" fmla="*/ 3878831 w 4963366"/>
              <a:gd name="connsiteY1977" fmla="*/ 812547 h 3147913"/>
              <a:gd name="connsiteX1978" fmla="*/ 3840888 w 4963366"/>
              <a:gd name="connsiteY1978" fmla="*/ 749714 h 3147913"/>
              <a:gd name="connsiteX1979" fmla="*/ 3817701 w 4963366"/>
              <a:gd name="connsiteY1979" fmla="*/ 787414 h 3147913"/>
              <a:gd name="connsiteX1980" fmla="*/ 3775543 w 4963366"/>
              <a:gd name="connsiteY1980" fmla="*/ 674315 h 3147913"/>
              <a:gd name="connsiteX1981" fmla="*/ 3842996 w 4963366"/>
              <a:gd name="connsiteY1981" fmla="*/ 657560 h 3147913"/>
              <a:gd name="connsiteX1982" fmla="*/ 3937853 w 4963366"/>
              <a:gd name="connsiteY1982" fmla="*/ 653371 h 3147913"/>
              <a:gd name="connsiteX1983" fmla="*/ 4001090 w 4963366"/>
              <a:gd name="connsiteY1983" fmla="*/ 659654 h 3147913"/>
              <a:gd name="connsiteX1984" fmla="*/ 3971579 w 4963366"/>
              <a:gd name="connsiteY1984" fmla="*/ 789509 h 3147913"/>
              <a:gd name="connsiteX1985" fmla="*/ 4182371 w 4963366"/>
              <a:gd name="connsiteY1985" fmla="*/ 806264 h 3147913"/>
              <a:gd name="connsiteX1986" fmla="*/ 4260364 w 4963366"/>
              <a:gd name="connsiteY1986" fmla="*/ 586349 h 3147913"/>
              <a:gd name="connsiteX1987" fmla="*/ 4247716 w 4963366"/>
              <a:gd name="connsiteY1987" fmla="*/ 450212 h 3147913"/>
              <a:gd name="connsiteX1988" fmla="*/ 4546628 w 4963366"/>
              <a:gd name="connsiteY1988" fmla="*/ 0 h 3147913"/>
              <a:gd name="connsiteX1989" fmla="*/ 4460204 w 4963366"/>
              <a:gd name="connsiteY1989" fmla="*/ 330919 h 3147913"/>
              <a:gd name="connsiteX1990" fmla="*/ 4348484 w 4963366"/>
              <a:gd name="connsiteY1990" fmla="*/ 295314 h 3147913"/>
              <a:gd name="connsiteX1991" fmla="*/ 4350592 w 4963366"/>
              <a:gd name="connsiteY1991" fmla="*/ 240859 h 3147913"/>
              <a:gd name="connsiteX1992" fmla="*/ 4390643 w 4963366"/>
              <a:gd name="connsiteY1992" fmla="*/ 232481 h 3147913"/>
              <a:gd name="connsiteX1993" fmla="*/ 4386427 w 4963366"/>
              <a:gd name="connsiteY1993" fmla="*/ 268086 h 3147913"/>
              <a:gd name="connsiteX1994" fmla="*/ 4359024 w 4963366"/>
              <a:gd name="connsiteY1994" fmla="*/ 291125 h 3147913"/>
              <a:gd name="connsiteX1995" fmla="*/ 4424369 w 4963366"/>
              <a:gd name="connsiteY1995" fmla="*/ 324636 h 3147913"/>
              <a:gd name="connsiteX1996" fmla="*/ 4506578 w 4963366"/>
              <a:gd name="connsiteY1996" fmla="*/ 261803 h 3147913"/>
              <a:gd name="connsiteX1997" fmla="*/ 4464420 w 4963366"/>
              <a:gd name="connsiteY1997" fmla="*/ 127760 h 3147913"/>
              <a:gd name="connsiteX1998" fmla="*/ 4373779 w 4963366"/>
              <a:gd name="connsiteY1998" fmla="*/ 111004 h 3147913"/>
              <a:gd name="connsiteX1999" fmla="*/ 4285247 w 4963366"/>
              <a:gd name="connsiteY1999" fmla="*/ 142421 h 3147913"/>
              <a:gd name="connsiteX2000" fmla="*/ 4270491 w 4963366"/>
              <a:gd name="connsiteY2000" fmla="*/ 96343 h 3147913"/>
              <a:gd name="connsiteX2001" fmla="*/ 4308434 w 4963366"/>
              <a:gd name="connsiteY2001" fmla="*/ 96343 h 3147913"/>
              <a:gd name="connsiteX2002" fmla="*/ 4285247 w 4963366"/>
              <a:gd name="connsiteY2002" fmla="*/ 125665 h 3147913"/>
              <a:gd name="connsiteX2003" fmla="*/ 4340053 w 4963366"/>
              <a:gd name="connsiteY2003" fmla="*/ 50266 h 3147913"/>
              <a:gd name="connsiteX2004" fmla="*/ 4268383 w 4963366"/>
              <a:gd name="connsiteY2004" fmla="*/ 43983 h 3147913"/>
              <a:gd name="connsiteX2005" fmla="*/ 4188283 w 4963366"/>
              <a:gd name="connsiteY2005" fmla="*/ 10472 h 3147913"/>
              <a:gd name="connsiteX2006" fmla="*/ 4137693 w 4963366"/>
              <a:gd name="connsiteY2006" fmla="*/ 50266 h 3147913"/>
              <a:gd name="connsiteX2007" fmla="*/ 4066023 w 4963366"/>
              <a:gd name="connsiteY2007" fmla="*/ 48172 h 3147913"/>
              <a:gd name="connsiteX2008" fmla="*/ 4025973 w 4963366"/>
              <a:gd name="connsiteY2008" fmla="*/ 77494 h 3147913"/>
              <a:gd name="connsiteX2009" fmla="*/ 4072347 w 4963366"/>
              <a:gd name="connsiteY2009" fmla="*/ 157082 h 3147913"/>
              <a:gd name="connsiteX2010" fmla="*/ 4047052 w 4963366"/>
              <a:gd name="connsiteY2010" fmla="*/ 108910 h 3147913"/>
              <a:gd name="connsiteX2011" fmla="*/ 4066023 w 4963366"/>
              <a:gd name="connsiteY2011" fmla="*/ 94249 h 3147913"/>
              <a:gd name="connsiteX2012" fmla="*/ 4099750 w 4963366"/>
              <a:gd name="connsiteY2012" fmla="*/ 129854 h 3147913"/>
              <a:gd name="connsiteX2013" fmla="*/ 4051268 w 4963366"/>
              <a:gd name="connsiteY2013" fmla="*/ 173837 h 3147913"/>
              <a:gd name="connsiteX2014" fmla="*/ 4004894 w 4963366"/>
              <a:gd name="connsiteY2014" fmla="*/ 94249 h 3147913"/>
              <a:gd name="connsiteX2015" fmla="*/ 3916361 w 4963366"/>
              <a:gd name="connsiteY2015" fmla="*/ 134043 h 3147913"/>
              <a:gd name="connsiteX2016" fmla="*/ 3863663 w 4963366"/>
              <a:gd name="connsiteY2016" fmla="*/ 169648 h 3147913"/>
              <a:gd name="connsiteX2017" fmla="*/ 3882635 w 4963366"/>
              <a:gd name="connsiteY2017" fmla="*/ 232481 h 3147913"/>
              <a:gd name="connsiteX2018" fmla="*/ 3891066 w 4963366"/>
              <a:gd name="connsiteY2018" fmla="*/ 316258 h 3147913"/>
              <a:gd name="connsiteX2019" fmla="*/ 3996462 w 4963366"/>
              <a:gd name="connsiteY2019" fmla="*/ 303691 h 3147913"/>
              <a:gd name="connsiteX2020" fmla="*/ 3992246 w 4963366"/>
              <a:gd name="connsiteY2020" fmla="*/ 263897 h 3147913"/>
              <a:gd name="connsiteX2021" fmla="*/ 3947980 w 4963366"/>
              <a:gd name="connsiteY2021" fmla="*/ 291125 h 3147913"/>
              <a:gd name="connsiteX2022" fmla="*/ 3943764 w 4963366"/>
              <a:gd name="connsiteY2022" fmla="*/ 259708 h 3147913"/>
              <a:gd name="connsiteX2023" fmla="*/ 3971167 w 4963366"/>
              <a:gd name="connsiteY2023" fmla="*/ 240859 h 3147913"/>
              <a:gd name="connsiteX2024" fmla="*/ 4007002 w 4963366"/>
              <a:gd name="connsiteY2024" fmla="*/ 272275 h 3147913"/>
              <a:gd name="connsiteX2025" fmla="*/ 4095534 w 4963366"/>
              <a:gd name="connsiteY2025" fmla="*/ 385374 h 3147913"/>
              <a:gd name="connsiteX2026" fmla="*/ 4394858 w 4963366"/>
              <a:gd name="connsiteY2026" fmla="*/ 439829 h 3147913"/>
              <a:gd name="connsiteX2027" fmla="*/ 4506578 w 4963366"/>
              <a:gd name="connsiteY2027" fmla="*/ 406318 h 3147913"/>
              <a:gd name="connsiteX2028" fmla="*/ 4582463 w 4963366"/>
              <a:gd name="connsiteY2028" fmla="*/ 324636 h 3147913"/>
              <a:gd name="connsiteX2029" fmla="*/ 4588787 w 4963366"/>
              <a:gd name="connsiteY2029" fmla="*/ 178026 h 3147913"/>
              <a:gd name="connsiteX2030" fmla="*/ 4565600 w 4963366"/>
              <a:gd name="connsiteY2030" fmla="*/ 104721 h 3147913"/>
              <a:gd name="connsiteX2031" fmla="*/ 4525549 w 4963366"/>
              <a:gd name="connsiteY2031" fmla="*/ 343485 h 3147913"/>
              <a:gd name="connsiteX2032" fmla="*/ 4434909 w 4963366"/>
              <a:gd name="connsiteY2032" fmla="*/ 385374 h 3147913"/>
              <a:gd name="connsiteX2033" fmla="*/ 4266276 w 4963366"/>
              <a:gd name="connsiteY2033" fmla="*/ 351863 h 3147913"/>
              <a:gd name="connsiteX2034" fmla="*/ 4285247 w 4963366"/>
              <a:gd name="connsiteY2034" fmla="*/ 272275 h 3147913"/>
              <a:gd name="connsiteX2035" fmla="*/ 4253628 w 4963366"/>
              <a:gd name="connsiteY2035" fmla="*/ 295314 h 3147913"/>
              <a:gd name="connsiteX2036" fmla="*/ 4318973 w 4963366"/>
              <a:gd name="connsiteY2036" fmla="*/ 293219 h 3147913"/>
              <a:gd name="connsiteX2037" fmla="*/ 4232549 w 4963366"/>
              <a:gd name="connsiteY2037" fmla="*/ 211537 h 3147913"/>
              <a:gd name="connsiteX2038" fmla="*/ 4146124 w 4963366"/>
              <a:gd name="connsiteY2038" fmla="*/ 219914 h 3147913"/>
              <a:gd name="connsiteX2039" fmla="*/ 4070239 w 4963366"/>
              <a:gd name="connsiteY2039" fmla="*/ 261803 h 3147913"/>
              <a:gd name="connsiteX2040" fmla="*/ 4087103 w 4963366"/>
              <a:gd name="connsiteY2040" fmla="*/ 330919 h 3147913"/>
              <a:gd name="connsiteX2041" fmla="*/ 4125045 w 4963366"/>
              <a:gd name="connsiteY2041" fmla="*/ 314163 h 3147913"/>
              <a:gd name="connsiteX2042" fmla="*/ 4106074 w 4963366"/>
              <a:gd name="connsiteY2042" fmla="*/ 280653 h 3147913"/>
              <a:gd name="connsiteX2043" fmla="*/ 4158772 w 4963366"/>
              <a:gd name="connsiteY2043" fmla="*/ 301597 h 3147913"/>
              <a:gd name="connsiteX2044" fmla="*/ 4186175 w 4963366"/>
              <a:gd name="connsiteY2044" fmla="*/ 349769 h 3147913"/>
              <a:gd name="connsiteX2045" fmla="*/ 4262060 w 4963366"/>
              <a:gd name="connsiteY2045" fmla="*/ 397940 h 3147913"/>
              <a:gd name="connsiteX2046" fmla="*/ 4491823 w 4963366"/>
              <a:gd name="connsiteY2046" fmla="*/ 389563 h 3147913"/>
              <a:gd name="connsiteX2047" fmla="*/ 4259952 w 4963366"/>
              <a:gd name="connsiteY2047" fmla="*/ 410507 h 3147913"/>
              <a:gd name="connsiteX2048" fmla="*/ 4177743 w 4963366"/>
              <a:gd name="connsiteY2048" fmla="*/ 362335 h 3147913"/>
              <a:gd name="connsiteX2049" fmla="*/ 4139801 w 4963366"/>
              <a:gd name="connsiteY2049" fmla="*/ 299502 h 3147913"/>
              <a:gd name="connsiteX2050" fmla="*/ 4116613 w 4963366"/>
              <a:gd name="connsiteY2050" fmla="*/ 337202 h 3147913"/>
              <a:gd name="connsiteX2051" fmla="*/ 4074455 w 4963366"/>
              <a:gd name="connsiteY2051" fmla="*/ 224103 h 3147913"/>
              <a:gd name="connsiteX2052" fmla="*/ 4141908 w 4963366"/>
              <a:gd name="connsiteY2052" fmla="*/ 207348 h 3147913"/>
              <a:gd name="connsiteX2053" fmla="*/ 4236765 w 4963366"/>
              <a:gd name="connsiteY2053" fmla="*/ 203159 h 3147913"/>
              <a:gd name="connsiteX2054" fmla="*/ 4300002 w 4963366"/>
              <a:gd name="connsiteY2054" fmla="*/ 209442 h 3147913"/>
              <a:gd name="connsiteX2055" fmla="*/ 4270491 w 4963366"/>
              <a:gd name="connsiteY2055" fmla="*/ 339297 h 3147913"/>
              <a:gd name="connsiteX2056" fmla="*/ 4481283 w 4963366"/>
              <a:gd name="connsiteY2056" fmla="*/ 356052 h 3147913"/>
              <a:gd name="connsiteX2057" fmla="*/ 4559276 w 4963366"/>
              <a:gd name="connsiteY2057" fmla="*/ 136137 h 3147913"/>
              <a:gd name="connsiteX2058" fmla="*/ 4546628 w 4963366"/>
              <a:gd name="connsiteY2058" fmla="*/ 0 h 3147913"/>
            </a:gdLst>
            <a:ahLst/>
            <a:cxnLst/>
            <a:rect l="l" t="t" r="r" b="b"/>
            <a:pathLst>
              <a:path w="4963366" h="3147913">
                <a:moveTo>
                  <a:pt x="1192817" y="2701272"/>
                </a:moveTo>
                <a:cubicBezTo>
                  <a:pt x="1154874" y="2814371"/>
                  <a:pt x="1230759" y="2979831"/>
                  <a:pt x="1106392" y="3032191"/>
                </a:cubicBezTo>
                <a:cubicBezTo>
                  <a:pt x="1066342" y="3048947"/>
                  <a:pt x="1009428" y="3032191"/>
                  <a:pt x="994673" y="2996586"/>
                </a:cubicBezTo>
                <a:cubicBezTo>
                  <a:pt x="988349" y="2979831"/>
                  <a:pt x="988349" y="2950509"/>
                  <a:pt x="996781" y="2942131"/>
                </a:cubicBezTo>
                <a:cubicBezTo>
                  <a:pt x="1003104" y="2931659"/>
                  <a:pt x="1026291" y="2929565"/>
                  <a:pt x="1036831" y="2933753"/>
                </a:cubicBezTo>
                <a:cubicBezTo>
                  <a:pt x="1049478" y="2937942"/>
                  <a:pt x="1049478" y="2965170"/>
                  <a:pt x="1032615" y="2969359"/>
                </a:cubicBezTo>
                <a:cubicBezTo>
                  <a:pt x="1055802" y="2925376"/>
                  <a:pt x="979917" y="2933753"/>
                  <a:pt x="1005212" y="2992397"/>
                </a:cubicBezTo>
                <a:cubicBezTo>
                  <a:pt x="1013644" y="3011247"/>
                  <a:pt x="1047371" y="3025908"/>
                  <a:pt x="1070558" y="3025908"/>
                </a:cubicBezTo>
                <a:cubicBezTo>
                  <a:pt x="1106392" y="3023814"/>
                  <a:pt x="1142227" y="2998681"/>
                  <a:pt x="1152766" y="2963075"/>
                </a:cubicBezTo>
                <a:cubicBezTo>
                  <a:pt x="1159090" y="2937942"/>
                  <a:pt x="1159090" y="2866732"/>
                  <a:pt x="1110608" y="2829032"/>
                </a:cubicBezTo>
                <a:cubicBezTo>
                  <a:pt x="1095853" y="2820654"/>
                  <a:pt x="1045263" y="2799710"/>
                  <a:pt x="1019968" y="2812277"/>
                </a:cubicBezTo>
                <a:cubicBezTo>
                  <a:pt x="1000996" y="2822749"/>
                  <a:pt x="979917" y="2864637"/>
                  <a:pt x="931435" y="2843693"/>
                </a:cubicBezTo>
                <a:cubicBezTo>
                  <a:pt x="916680" y="2837410"/>
                  <a:pt x="908248" y="2820654"/>
                  <a:pt x="916680" y="2797616"/>
                </a:cubicBezTo>
                <a:cubicBezTo>
                  <a:pt x="923003" y="2785049"/>
                  <a:pt x="944083" y="2789238"/>
                  <a:pt x="954622" y="2797616"/>
                </a:cubicBezTo>
                <a:cubicBezTo>
                  <a:pt x="956730" y="2801805"/>
                  <a:pt x="912464" y="2791333"/>
                  <a:pt x="931435" y="2826938"/>
                </a:cubicBezTo>
                <a:cubicBezTo>
                  <a:pt x="954622" y="2868826"/>
                  <a:pt x="1051586" y="2795521"/>
                  <a:pt x="986241" y="2751538"/>
                </a:cubicBezTo>
                <a:cubicBezTo>
                  <a:pt x="963054" y="2734783"/>
                  <a:pt x="939867" y="2751538"/>
                  <a:pt x="914572" y="2745255"/>
                </a:cubicBezTo>
                <a:cubicBezTo>
                  <a:pt x="891385" y="2741066"/>
                  <a:pt x="885061" y="2705461"/>
                  <a:pt x="834471" y="2711744"/>
                </a:cubicBezTo>
                <a:cubicBezTo>
                  <a:pt x="809176" y="2715933"/>
                  <a:pt x="794421" y="2734783"/>
                  <a:pt x="783881" y="2751538"/>
                </a:cubicBezTo>
                <a:cubicBezTo>
                  <a:pt x="754370" y="2741066"/>
                  <a:pt x="726967" y="2745255"/>
                  <a:pt x="712212" y="2749444"/>
                </a:cubicBezTo>
                <a:cubicBezTo>
                  <a:pt x="695348" y="2755727"/>
                  <a:pt x="678485" y="2766199"/>
                  <a:pt x="672161" y="2778766"/>
                </a:cubicBezTo>
                <a:cubicBezTo>
                  <a:pt x="646866" y="2822749"/>
                  <a:pt x="674269" y="2883487"/>
                  <a:pt x="718536" y="2858354"/>
                </a:cubicBezTo>
                <a:cubicBezTo>
                  <a:pt x="750154" y="2839504"/>
                  <a:pt x="735399" y="2795521"/>
                  <a:pt x="693241" y="2810182"/>
                </a:cubicBezTo>
                <a:cubicBezTo>
                  <a:pt x="695348" y="2805993"/>
                  <a:pt x="701672" y="2795521"/>
                  <a:pt x="712212" y="2795521"/>
                </a:cubicBezTo>
                <a:cubicBezTo>
                  <a:pt x="724859" y="2795521"/>
                  <a:pt x="748046" y="2803899"/>
                  <a:pt x="745938" y="2831127"/>
                </a:cubicBezTo>
                <a:cubicBezTo>
                  <a:pt x="745938" y="2856260"/>
                  <a:pt x="726967" y="2875109"/>
                  <a:pt x="697456" y="2875109"/>
                </a:cubicBezTo>
                <a:cubicBezTo>
                  <a:pt x="655298" y="2875109"/>
                  <a:pt x="646866" y="2839504"/>
                  <a:pt x="651082" y="2795521"/>
                </a:cubicBezTo>
                <a:cubicBezTo>
                  <a:pt x="621571" y="2785049"/>
                  <a:pt x="575197" y="2785049"/>
                  <a:pt x="562550" y="2835315"/>
                </a:cubicBezTo>
                <a:cubicBezTo>
                  <a:pt x="539363" y="2839504"/>
                  <a:pt x="514068" y="2854165"/>
                  <a:pt x="509852" y="2870921"/>
                </a:cubicBezTo>
                <a:cubicBezTo>
                  <a:pt x="501420" y="2900243"/>
                  <a:pt x="516176" y="2923281"/>
                  <a:pt x="528823" y="2933753"/>
                </a:cubicBezTo>
                <a:cubicBezTo>
                  <a:pt x="514068" y="2952603"/>
                  <a:pt x="505636" y="2990303"/>
                  <a:pt x="537255" y="3017530"/>
                </a:cubicBezTo>
                <a:cubicBezTo>
                  <a:pt x="573089" y="3046852"/>
                  <a:pt x="627895" y="3042663"/>
                  <a:pt x="642651" y="3004964"/>
                </a:cubicBezTo>
                <a:cubicBezTo>
                  <a:pt x="642651" y="3004964"/>
                  <a:pt x="646866" y="2979831"/>
                  <a:pt x="638435" y="2965170"/>
                </a:cubicBezTo>
                <a:cubicBezTo>
                  <a:pt x="617356" y="2950509"/>
                  <a:pt x="596276" y="2954698"/>
                  <a:pt x="594168" y="2992397"/>
                </a:cubicBezTo>
                <a:cubicBezTo>
                  <a:pt x="594168" y="2992397"/>
                  <a:pt x="583629" y="2975642"/>
                  <a:pt x="589953" y="2960981"/>
                </a:cubicBezTo>
                <a:cubicBezTo>
                  <a:pt x="594168" y="2946320"/>
                  <a:pt x="606816" y="2942131"/>
                  <a:pt x="617356" y="2942131"/>
                </a:cubicBezTo>
                <a:cubicBezTo>
                  <a:pt x="632111" y="2940037"/>
                  <a:pt x="651082" y="2954698"/>
                  <a:pt x="653190" y="2973547"/>
                </a:cubicBezTo>
                <a:cubicBezTo>
                  <a:pt x="657406" y="3021719"/>
                  <a:pt x="701672" y="3061513"/>
                  <a:pt x="741723" y="3086646"/>
                </a:cubicBezTo>
                <a:cubicBezTo>
                  <a:pt x="826039" y="3139007"/>
                  <a:pt x="925111" y="3159951"/>
                  <a:pt x="1041047" y="3141101"/>
                </a:cubicBezTo>
                <a:cubicBezTo>
                  <a:pt x="1093745" y="3132724"/>
                  <a:pt x="1138011" y="3118063"/>
                  <a:pt x="1152766" y="3107591"/>
                </a:cubicBezTo>
                <a:cubicBezTo>
                  <a:pt x="1186493" y="3084552"/>
                  <a:pt x="1211788" y="3061513"/>
                  <a:pt x="1228651" y="3025908"/>
                </a:cubicBezTo>
                <a:cubicBezTo>
                  <a:pt x="1258162" y="2967264"/>
                  <a:pt x="1239191" y="2904431"/>
                  <a:pt x="1234975" y="2879298"/>
                </a:cubicBezTo>
                <a:cubicBezTo>
                  <a:pt x="1234975" y="2866732"/>
                  <a:pt x="1218112" y="2814371"/>
                  <a:pt x="1211788" y="2805993"/>
                </a:cubicBezTo>
                <a:cubicBezTo>
                  <a:pt x="1230759" y="2923281"/>
                  <a:pt x="1234975" y="2994492"/>
                  <a:pt x="1171738" y="3044758"/>
                </a:cubicBezTo>
                <a:cubicBezTo>
                  <a:pt x="1142227" y="3067797"/>
                  <a:pt x="1110608" y="3082458"/>
                  <a:pt x="1081097" y="3086646"/>
                </a:cubicBezTo>
                <a:cubicBezTo>
                  <a:pt x="1015752" y="3099213"/>
                  <a:pt x="948298" y="3080363"/>
                  <a:pt x="912464" y="3053136"/>
                </a:cubicBezTo>
                <a:cubicBezTo>
                  <a:pt x="882953" y="3030097"/>
                  <a:pt x="866090" y="2963075"/>
                  <a:pt x="931435" y="2973547"/>
                </a:cubicBezTo>
                <a:cubicBezTo>
                  <a:pt x="916680" y="2977736"/>
                  <a:pt x="904032" y="2988208"/>
                  <a:pt x="899816" y="2996586"/>
                </a:cubicBezTo>
                <a:cubicBezTo>
                  <a:pt x="897708" y="3040569"/>
                  <a:pt x="954622" y="3036380"/>
                  <a:pt x="965162" y="2994492"/>
                </a:cubicBezTo>
                <a:cubicBezTo>
                  <a:pt x="979917" y="2933753"/>
                  <a:pt x="933543" y="2904431"/>
                  <a:pt x="878737" y="2912809"/>
                </a:cubicBezTo>
                <a:cubicBezTo>
                  <a:pt x="853442" y="2893959"/>
                  <a:pt x="815500" y="2891865"/>
                  <a:pt x="792313" y="2921187"/>
                </a:cubicBezTo>
                <a:cubicBezTo>
                  <a:pt x="767018" y="2912809"/>
                  <a:pt x="726967" y="2925376"/>
                  <a:pt x="716428" y="2963075"/>
                </a:cubicBezTo>
                <a:cubicBezTo>
                  <a:pt x="710104" y="2984020"/>
                  <a:pt x="707996" y="3021719"/>
                  <a:pt x="733291" y="3032191"/>
                </a:cubicBezTo>
                <a:cubicBezTo>
                  <a:pt x="750154" y="3038475"/>
                  <a:pt x="764910" y="3025908"/>
                  <a:pt x="771233" y="3015436"/>
                </a:cubicBezTo>
                <a:cubicBezTo>
                  <a:pt x="781773" y="2998681"/>
                  <a:pt x="767018" y="2988208"/>
                  <a:pt x="752262" y="2981925"/>
                </a:cubicBezTo>
                <a:cubicBezTo>
                  <a:pt x="771233" y="2977736"/>
                  <a:pt x="790205" y="2977736"/>
                  <a:pt x="804960" y="3002869"/>
                </a:cubicBezTo>
                <a:cubicBezTo>
                  <a:pt x="813392" y="3019625"/>
                  <a:pt x="823931" y="3040569"/>
                  <a:pt x="832363" y="3051041"/>
                </a:cubicBezTo>
                <a:cubicBezTo>
                  <a:pt x="842903" y="3063608"/>
                  <a:pt x="872413" y="3092930"/>
                  <a:pt x="908248" y="3099213"/>
                </a:cubicBezTo>
                <a:cubicBezTo>
                  <a:pt x="984133" y="3118063"/>
                  <a:pt x="1068450" y="3105496"/>
                  <a:pt x="1138011" y="3090835"/>
                </a:cubicBezTo>
                <a:cubicBezTo>
                  <a:pt x="1091637" y="3124346"/>
                  <a:pt x="969378" y="3126440"/>
                  <a:pt x="906140" y="3111779"/>
                </a:cubicBezTo>
                <a:cubicBezTo>
                  <a:pt x="870306" y="3103402"/>
                  <a:pt x="847118" y="3090835"/>
                  <a:pt x="823931" y="3063608"/>
                </a:cubicBezTo>
                <a:cubicBezTo>
                  <a:pt x="817608" y="3055230"/>
                  <a:pt x="800744" y="3030097"/>
                  <a:pt x="785989" y="3000775"/>
                </a:cubicBezTo>
                <a:cubicBezTo>
                  <a:pt x="781773" y="3017530"/>
                  <a:pt x="783881" y="3028002"/>
                  <a:pt x="762802" y="3038475"/>
                </a:cubicBezTo>
                <a:cubicBezTo>
                  <a:pt x="693241" y="3071985"/>
                  <a:pt x="682701" y="2965170"/>
                  <a:pt x="720643" y="2925376"/>
                </a:cubicBezTo>
                <a:cubicBezTo>
                  <a:pt x="735399" y="2910715"/>
                  <a:pt x="773341" y="2904431"/>
                  <a:pt x="788097" y="2908620"/>
                </a:cubicBezTo>
                <a:cubicBezTo>
                  <a:pt x="804960" y="2881393"/>
                  <a:pt x="857658" y="2883487"/>
                  <a:pt x="882953" y="2904431"/>
                </a:cubicBezTo>
                <a:cubicBezTo>
                  <a:pt x="899816" y="2896054"/>
                  <a:pt x="927219" y="2900243"/>
                  <a:pt x="946191" y="2910715"/>
                </a:cubicBezTo>
                <a:cubicBezTo>
                  <a:pt x="996781" y="2942131"/>
                  <a:pt x="992565" y="3040569"/>
                  <a:pt x="916680" y="3040569"/>
                </a:cubicBezTo>
                <a:cubicBezTo>
                  <a:pt x="986241" y="3086646"/>
                  <a:pt x="1053694" y="3090835"/>
                  <a:pt x="1127471" y="3057324"/>
                </a:cubicBezTo>
                <a:cubicBezTo>
                  <a:pt x="1222328" y="3011247"/>
                  <a:pt x="1213896" y="2931659"/>
                  <a:pt x="1205464" y="2837410"/>
                </a:cubicBezTo>
                <a:cubicBezTo>
                  <a:pt x="1201248" y="2793427"/>
                  <a:pt x="1192817" y="2701272"/>
                  <a:pt x="1192817" y="2701272"/>
                </a:cubicBezTo>
                <a:close/>
                <a:moveTo>
                  <a:pt x="1972987" y="2701272"/>
                </a:moveTo>
                <a:cubicBezTo>
                  <a:pt x="1935044" y="2814371"/>
                  <a:pt x="2010929" y="2979831"/>
                  <a:pt x="1886562" y="3032191"/>
                </a:cubicBezTo>
                <a:cubicBezTo>
                  <a:pt x="1846512" y="3048947"/>
                  <a:pt x="1789598" y="3032191"/>
                  <a:pt x="1774843" y="2996586"/>
                </a:cubicBezTo>
                <a:cubicBezTo>
                  <a:pt x="1768519" y="2979831"/>
                  <a:pt x="1768519" y="2950509"/>
                  <a:pt x="1776951" y="2942131"/>
                </a:cubicBezTo>
                <a:cubicBezTo>
                  <a:pt x="1783274" y="2931659"/>
                  <a:pt x="1806461" y="2929565"/>
                  <a:pt x="1817001" y="2933753"/>
                </a:cubicBezTo>
                <a:cubicBezTo>
                  <a:pt x="1829648" y="2937942"/>
                  <a:pt x="1829648" y="2965170"/>
                  <a:pt x="1812785" y="2969359"/>
                </a:cubicBezTo>
                <a:cubicBezTo>
                  <a:pt x="1835972" y="2925376"/>
                  <a:pt x="1760087" y="2933753"/>
                  <a:pt x="1785382" y="2992397"/>
                </a:cubicBezTo>
                <a:cubicBezTo>
                  <a:pt x="1793814" y="3011247"/>
                  <a:pt x="1827541" y="3025908"/>
                  <a:pt x="1850728" y="3025908"/>
                </a:cubicBezTo>
                <a:cubicBezTo>
                  <a:pt x="1886562" y="3023814"/>
                  <a:pt x="1922397" y="2998681"/>
                  <a:pt x="1932936" y="2963075"/>
                </a:cubicBezTo>
                <a:cubicBezTo>
                  <a:pt x="1939260" y="2937942"/>
                  <a:pt x="1939260" y="2866732"/>
                  <a:pt x="1890778" y="2829032"/>
                </a:cubicBezTo>
                <a:cubicBezTo>
                  <a:pt x="1876023" y="2820654"/>
                  <a:pt x="1825433" y="2799710"/>
                  <a:pt x="1800138" y="2812277"/>
                </a:cubicBezTo>
                <a:cubicBezTo>
                  <a:pt x="1781166" y="2822749"/>
                  <a:pt x="1760087" y="2864637"/>
                  <a:pt x="1711605" y="2843693"/>
                </a:cubicBezTo>
                <a:cubicBezTo>
                  <a:pt x="1696850" y="2837410"/>
                  <a:pt x="1688418" y="2820654"/>
                  <a:pt x="1696850" y="2797616"/>
                </a:cubicBezTo>
                <a:cubicBezTo>
                  <a:pt x="1703173" y="2785049"/>
                  <a:pt x="1724253" y="2789238"/>
                  <a:pt x="1734792" y="2797616"/>
                </a:cubicBezTo>
                <a:cubicBezTo>
                  <a:pt x="1736900" y="2801805"/>
                  <a:pt x="1692634" y="2791333"/>
                  <a:pt x="1711605" y="2826938"/>
                </a:cubicBezTo>
                <a:cubicBezTo>
                  <a:pt x="1734792" y="2868826"/>
                  <a:pt x="1831756" y="2795521"/>
                  <a:pt x="1766411" y="2751538"/>
                </a:cubicBezTo>
                <a:cubicBezTo>
                  <a:pt x="1743224" y="2734783"/>
                  <a:pt x="1720037" y="2751538"/>
                  <a:pt x="1694742" y="2745255"/>
                </a:cubicBezTo>
                <a:cubicBezTo>
                  <a:pt x="1671555" y="2741066"/>
                  <a:pt x="1665231" y="2705461"/>
                  <a:pt x="1614641" y="2711744"/>
                </a:cubicBezTo>
                <a:cubicBezTo>
                  <a:pt x="1589346" y="2715933"/>
                  <a:pt x="1574591" y="2734783"/>
                  <a:pt x="1564051" y="2751538"/>
                </a:cubicBezTo>
                <a:cubicBezTo>
                  <a:pt x="1534540" y="2741066"/>
                  <a:pt x="1507137" y="2745255"/>
                  <a:pt x="1492382" y="2749444"/>
                </a:cubicBezTo>
                <a:cubicBezTo>
                  <a:pt x="1475518" y="2755727"/>
                  <a:pt x="1458655" y="2766199"/>
                  <a:pt x="1452331" y="2778766"/>
                </a:cubicBezTo>
                <a:cubicBezTo>
                  <a:pt x="1427036" y="2822749"/>
                  <a:pt x="1454439" y="2883487"/>
                  <a:pt x="1498706" y="2858354"/>
                </a:cubicBezTo>
                <a:cubicBezTo>
                  <a:pt x="1530324" y="2839504"/>
                  <a:pt x="1515569" y="2795521"/>
                  <a:pt x="1473411" y="2810182"/>
                </a:cubicBezTo>
                <a:cubicBezTo>
                  <a:pt x="1475518" y="2805993"/>
                  <a:pt x="1481842" y="2795521"/>
                  <a:pt x="1492382" y="2795521"/>
                </a:cubicBezTo>
                <a:cubicBezTo>
                  <a:pt x="1505029" y="2795521"/>
                  <a:pt x="1528216" y="2803899"/>
                  <a:pt x="1526108" y="2831127"/>
                </a:cubicBezTo>
                <a:cubicBezTo>
                  <a:pt x="1526108" y="2856260"/>
                  <a:pt x="1507137" y="2875109"/>
                  <a:pt x="1477626" y="2875109"/>
                </a:cubicBezTo>
                <a:cubicBezTo>
                  <a:pt x="1435468" y="2875109"/>
                  <a:pt x="1427036" y="2839504"/>
                  <a:pt x="1431252" y="2795521"/>
                </a:cubicBezTo>
                <a:cubicBezTo>
                  <a:pt x="1401741" y="2785049"/>
                  <a:pt x="1355367" y="2785049"/>
                  <a:pt x="1342720" y="2835315"/>
                </a:cubicBezTo>
                <a:cubicBezTo>
                  <a:pt x="1319533" y="2839504"/>
                  <a:pt x="1294238" y="2854165"/>
                  <a:pt x="1290022" y="2870921"/>
                </a:cubicBezTo>
                <a:cubicBezTo>
                  <a:pt x="1281590" y="2900243"/>
                  <a:pt x="1296346" y="2923281"/>
                  <a:pt x="1308993" y="2933753"/>
                </a:cubicBezTo>
                <a:cubicBezTo>
                  <a:pt x="1294238" y="2952603"/>
                  <a:pt x="1285806" y="2990303"/>
                  <a:pt x="1317425" y="3017530"/>
                </a:cubicBezTo>
                <a:cubicBezTo>
                  <a:pt x="1353259" y="3046852"/>
                  <a:pt x="1408065" y="3042663"/>
                  <a:pt x="1422821" y="3004964"/>
                </a:cubicBezTo>
                <a:cubicBezTo>
                  <a:pt x="1422821" y="3004964"/>
                  <a:pt x="1427036" y="2979831"/>
                  <a:pt x="1418605" y="2965170"/>
                </a:cubicBezTo>
                <a:cubicBezTo>
                  <a:pt x="1397526" y="2950509"/>
                  <a:pt x="1376446" y="2954698"/>
                  <a:pt x="1374338" y="2992397"/>
                </a:cubicBezTo>
                <a:cubicBezTo>
                  <a:pt x="1374338" y="2992397"/>
                  <a:pt x="1363799" y="2975642"/>
                  <a:pt x="1370123" y="2960981"/>
                </a:cubicBezTo>
                <a:cubicBezTo>
                  <a:pt x="1374338" y="2946320"/>
                  <a:pt x="1386986" y="2942131"/>
                  <a:pt x="1397526" y="2942131"/>
                </a:cubicBezTo>
                <a:cubicBezTo>
                  <a:pt x="1412281" y="2940037"/>
                  <a:pt x="1431252" y="2954698"/>
                  <a:pt x="1433360" y="2973547"/>
                </a:cubicBezTo>
                <a:cubicBezTo>
                  <a:pt x="1437576" y="3021719"/>
                  <a:pt x="1481842" y="3061513"/>
                  <a:pt x="1521893" y="3086646"/>
                </a:cubicBezTo>
                <a:cubicBezTo>
                  <a:pt x="1606209" y="3139007"/>
                  <a:pt x="1705281" y="3159951"/>
                  <a:pt x="1821217" y="3141101"/>
                </a:cubicBezTo>
                <a:cubicBezTo>
                  <a:pt x="1873915" y="3132724"/>
                  <a:pt x="1918181" y="3118063"/>
                  <a:pt x="1932936" y="3107591"/>
                </a:cubicBezTo>
                <a:cubicBezTo>
                  <a:pt x="1966663" y="3084552"/>
                  <a:pt x="1991958" y="3061513"/>
                  <a:pt x="2008821" y="3025908"/>
                </a:cubicBezTo>
                <a:cubicBezTo>
                  <a:pt x="2038332" y="2967264"/>
                  <a:pt x="2019361" y="2904431"/>
                  <a:pt x="2015145" y="2879298"/>
                </a:cubicBezTo>
                <a:cubicBezTo>
                  <a:pt x="2015145" y="2866732"/>
                  <a:pt x="1998282" y="2814371"/>
                  <a:pt x="1991958" y="2805993"/>
                </a:cubicBezTo>
                <a:cubicBezTo>
                  <a:pt x="2010929" y="2923281"/>
                  <a:pt x="2015145" y="2994492"/>
                  <a:pt x="1951908" y="3044758"/>
                </a:cubicBezTo>
                <a:cubicBezTo>
                  <a:pt x="1922397" y="3067797"/>
                  <a:pt x="1890778" y="3082458"/>
                  <a:pt x="1861267" y="3086646"/>
                </a:cubicBezTo>
                <a:cubicBezTo>
                  <a:pt x="1795922" y="3099213"/>
                  <a:pt x="1728468" y="3080363"/>
                  <a:pt x="1692634" y="3053136"/>
                </a:cubicBezTo>
                <a:cubicBezTo>
                  <a:pt x="1663123" y="3030097"/>
                  <a:pt x="1646260" y="2963075"/>
                  <a:pt x="1711605" y="2973547"/>
                </a:cubicBezTo>
                <a:cubicBezTo>
                  <a:pt x="1696850" y="2977736"/>
                  <a:pt x="1684202" y="2988208"/>
                  <a:pt x="1679986" y="2996586"/>
                </a:cubicBezTo>
                <a:cubicBezTo>
                  <a:pt x="1677878" y="3040569"/>
                  <a:pt x="1734792" y="3036380"/>
                  <a:pt x="1745332" y="2994492"/>
                </a:cubicBezTo>
                <a:cubicBezTo>
                  <a:pt x="1760087" y="2933753"/>
                  <a:pt x="1713713" y="2904431"/>
                  <a:pt x="1658907" y="2912809"/>
                </a:cubicBezTo>
                <a:cubicBezTo>
                  <a:pt x="1633612" y="2893959"/>
                  <a:pt x="1595670" y="2891865"/>
                  <a:pt x="1572483" y="2921187"/>
                </a:cubicBezTo>
                <a:cubicBezTo>
                  <a:pt x="1547188" y="2912809"/>
                  <a:pt x="1507137" y="2925376"/>
                  <a:pt x="1496598" y="2963075"/>
                </a:cubicBezTo>
                <a:cubicBezTo>
                  <a:pt x="1490274" y="2984020"/>
                  <a:pt x="1488166" y="3021719"/>
                  <a:pt x="1513461" y="3032191"/>
                </a:cubicBezTo>
                <a:cubicBezTo>
                  <a:pt x="1530324" y="3038475"/>
                  <a:pt x="1545080" y="3025908"/>
                  <a:pt x="1551403" y="3015436"/>
                </a:cubicBezTo>
                <a:cubicBezTo>
                  <a:pt x="1561943" y="2998681"/>
                  <a:pt x="1547188" y="2988208"/>
                  <a:pt x="1532432" y="2981925"/>
                </a:cubicBezTo>
                <a:cubicBezTo>
                  <a:pt x="1551403" y="2977736"/>
                  <a:pt x="1570375" y="2977736"/>
                  <a:pt x="1585130" y="3002869"/>
                </a:cubicBezTo>
                <a:cubicBezTo>
                  <a:pt x="1593562" y="3019625"/>
                  <a:pt x="1604101" y="3040569"/>
                  <a:pt x="1612533" y="3051041"/>
                </a:cubicBezTo>
                <a:cubicBezTo>
                  <a:pt x="1623073" y="3063608"/>
                  <a:pt x="1652583" y="3092930"/>
                  <a:pt x="1688418" y="3099213"/>
                </a:cubicBezTo>
                <a:cubicBezTo>
                  <a:pt x="1764303" y="3118063"/>
                  <a:pt x="1848620" y="3105496"/>
                  <a:pt x="1918181" y="3090835"/>
                </a:cubicBezTo>
                <a:cubicBezTo>
                  <a:pt x="1871807" y="3124346"/>
                  <a:pt x="1749548" y="3126440"/>
                  <a:pt x="1686310" y="3111779"/>
                </a:cubicBezTo>
                <a:cubicBezTo>
                  <a:pt x="1650476" y="3103402"/>
                  <a:pt x="1627288" y="3090835"/>
                  <a:pt x="1604101" y="3063608"/>
                </a:cubicBezTo>
                <a:cubicBezTo>
                  <a:pt x="1597778" y="3055230"/>
                  <a:pt x="1580914" y="3030097"/>
                  <a:pt x="1566159" y="3000775"/>
                </a:cubicBezTo>
                <a:cubicBezTo>
                  <a:pt x="1561943" y="3017530"/>
                  <a:pt x="1564051" y="3028002"/>
                  <a:pt x="1542972" y="3038475"/>
                </a:cubicBezTo>
                <a:cubicBezTo>
                  <a:pt x="1473411" y="3071985"/>
                  <a:pt x="1462871" y="2965170"/>
                  <a:pt x="1500813" y="2925376"/>
                </a:cubicBezTo>
                <a:cubicBezTo>
                  <a:pt x="1515569" y="2910715"/>
                  <a:pt x="1553511" y="2904431"/>
                  <a:pt x="1568267" y="2908620"/>
                </a:cubicBezTo>
                <a:cubicBezTo>
                  <a:pt x="1585130" y="2881393"/>
                  <a:pt x="1637828" y="2883487"/>
                  <a:pt x="1663123" y="2904431"/>
                </a:cubicBezTo>
                <a:cubicBezTo>
                  <a:pt x="1679986" y="2896054"/>
                  <a:pt x="1707389" y="2900243"/>
                  <a:pt x="1726361" y="2910715"/>
                </a:cubicBezTo>
                <a:cubicBezTo>
                  <a:pt x="1776951" y="2942131"/>
                  <a:pt x="1772735" y="3040569"/>
                  <a:pt x="1696850" y="3040569"/>
                </a:cubicBezTo>
                <a:cubicBezTo>
                  <a:pt x="1766411" y="3086646"/>
                  <a:pt x="1833864" y="3090835"/>
                  <a:pt x="1907641" y="3057324"/>
                </a:cubicBezTo>
                <a:cubicBezTo>
                  <a:pt x="2002498" y="3011247"/>
                  <a:pt x="1994066" y="2931659"/>
                  <a:pt x="1985634" y="2837410"/>
                </a:cubicBezTo>
                <a:cubicBezTo>
                  <a:pt x="1981418" y="2793427"/>
                  <a:pt x="1972987" y="2701272"/>
                  <a:pt x="1972987" y="2701272"/>
                </a:cubicBezTo>
                <a:close/>
                <a:moveTo>
                  <a:pt x="2753154" y="2701272"/>
                </a:moveTo>
                <a:cubicBezTo>
                  <a:pt x="2715211" y="2814371"/>
                  <a:pt x="2791096" y="2979831"/>
                  <a:pt x="2666730" y="3032191"/>
                </a:cubicBezTo>
                <a:cubicBezTo>
                  <a:pt x="2626679" y="3048947"/>
                  <a:pt x="2569765" y="3032191"/>
                  <a:pt x="2555010" y="2996586"/>
                </a:cubicBezTo>
                <a:cubicBezTo>
                  <a:pt x="2548686" y="2979831"/>
                  <a:pt x="2548686" y="2950509"/>
                  <a:pt x="2557118" y="2942131"/>
                </a:cubicBezTo>
                <a:cubicBezTo>
                  <a:pt x="2563441" y="2931659"/>
                  <a:pt x="2586629" y="2929565"/>
                  <a:pt x="2597168" y="2933753"/>
                </a:cubicBezTo>
                <a:cubicBezTo>
                  <a:pt x="2609816" y="2937942"/>
                  <a:pt x="2609816" y="2965170"/>
                  <a:pt x="2592953" y="2969359"/>
                </a:cubicBezTo>
                <a:cubicBezTo>
                  <a:pt x="2616139" y="2925376"/>
                  <a:pt x="2540254" y="2933753"/>
                  <a:pt x="2565549" y="2992397"/>
                </a:cubicBezTo>
                <a:cubicBezTo>
                  <a:pt x="2573981" y="3011247"/>
                  <a:pt x="2607708" y="3025908"/>
                  <a:pt x="2630895" y="3025908"/>
                </a:cubicBezTo>
                <a:cubicBezTo>
                  <a:pt x="2666730" y="3023814"/>
                  <a:pt x="2702564" y="2998681"/>
                  <a:pt x="2713104" y="2963075"/>
                </a:cubicBezTo>
                <a:cubicBezTo>
                  <a:pt x="2719427" y="2937942"/>
                  <a:pt x="2719427" y="2866732"/>
                  <a:pt x="2670945" y="2829032"/>
                </a:cubicBezTo>
                <a:cubicBezTo>
                  <a:pt x="2656190" y="2820654"/>
                  <a:pt x="2605600" y="2799710"/>
                  <a:pt x="2580305" y="2812277"/>
                </a:cubicBezTo>
                <a:cubicBezTo>
                  <a:pt x="2561334" y="2822749"/>
                  <a:pt x="2540254" y="2864637"/>
                  <a:pt x="2491772" y="2843693"/>
                </a:cubicBezTo>
                <a:cubicBezTo>
                  <a:pt x="2477019" y="2837410"/>
                  <a:pt x="2468587" y="2820654"/>
                  <a:pt x="2477019" y="2797616"/>
                </a:cubicBezTo>
                <a:cubicBezTo>
                  <a:pt x="2483341" y="2785049"/>
                  <a:pt x="2504420" y="2789238"/>
                  <a:pt x="2514960" y="2797616"/>
                </a:cubicBezTo>
                <a:cubicBezTo>
                  <a:pt x="2517067" y="2801805"/>
                  <a:pt x="2472803" y="2791333"/>
                  <a:pt x="2491772" y="2826938"/>
                </a:cubicBezTo>
                <a:cubicBezTo>
                  <a:pt x="2514960" y="2868826"/>
                  <a:pt x="2611924" y="2795521"/>
                  <a:pt x="2546578" y="2751538"/>
                </a:cubicBezTo>
                <a:cubicBezTo>
                  <a:pt x="2523391" y="2734783"/>
                  <a:pt x="2500204" y="2751538"/>
                  <a:pt x="2474911" y="2745255"/>
                </a:cubicBezTo>
                <a:cubicBezTo>
                  <a:pt x="2451724" y="2741066"/>
                  <a:pt x="2445400" y="2705461"/>
                  <a:pt x="2394810" y="2711744"/>
                </a:cubicBezTo>
                <a:cubicBezTo>
                  <a:pt x="2369515" y="2715933"/>
                  <a:pt x="2354760" y="2734783"/>
                  <a:pt x="2344220" y="2751538"/>
                </a:cubicBezTo>
                <a:cubicBezTo>
                  <a:pt x="2314710" y="2741066"/>
                  <a:pt x="2287307" y="2745255"/>
                  <a:pt x="2272551" y="2749444"/>
                </a:cubicBezTo>
                <a:cubicBezTo>
                  <a:pt x="2255688" y="2755727"/>
                  <a:pt x="2238825" y="2766199"/>
                  <a:pt x="2232501" y="2778766"/>
                </a:cubicBezTo>
                <a:cubicBezTo>
                  <a:pt x="2207206" y="2822749"/>
                  <a:pt x="2234609" y="2883487"/>
                  <a:pt x="2278875" y="2858354"/>
                </a:cubicBezTo>
                <a:cubicBezTo>
                  <a:pt x="2310494" y="2839504"/>
                  <a:pt x="2295739" y="2795521"/>
                  <a:pt x="2253581" y="2810182"/>
                </a:cubicBezTo>
                <a:cubicBezTo>
                  <a:pt x="2255688" y="2805993"/>
                  <a:pt x="2262012" y="2795521"/>
                  <a:pt x="2272551" y="2795521"/>
                </a:cubicBezTo>
                <a:cubicBezTo>
                  <a:pt x="2285199" y="2795521"/>
                  <a:pt x="2308386" y="2803899"/>
                  <a:pt x="2306278" y="2831127"/>
                </a:cubicBezTo>
                <a:cubicBezTo>
                  <a:pt x="2306278" y="2856260"/>
                  <a:pt x="2287307" y="2875109"/>
                  <a:pt x="2257796" y="2875109"/>
                </a:cubicBezTo>
                <a:cubicBezTo>
                  <a:pt x="2215638" y="2875109"/>
                  <a:pt x="2207206" y="2839504"/>
                  <a:pt x="2211422" y="2795521"/>
                </a:cubicBezTo>
                <a:cubicBezTo>
                  <a:pt x="2181911" y="2785049"/>
                  <a:pt x="2135537" y="2785049"/>
                  <a:pt x="2122890" y="2835315"/>
                </a:cubicBezTo>
                <a:cubicBezTo>
                  <a:pt x="2099703" y="2839504"/>
                  <a:pt x="2074408" y="2854165"/>
                  <a:pt x="2070192" y="2870921"/>
                </a:cubicBezTo>
                <a:cubicBezTo>
                  <a:pt x="2061760" y="2900243"/>
                  <a:pt x="2076516" y="2923281"/>
                  <a:pt x="2089163" y="2933753"/>
                </a:cubicBezTo>
                <a:cubicBezTo>
                  <a:pt x="2074408" y="2952603"/>
                  <a:pt x="2065976" y="2990303"/>
                  <a:pt x="2097595" y="3017530"/>
                </a:cubicBezTo>
                <a:cubicBezTo>
                  <a:pt x="2133429" y="3046852"/>
                  <a:pt x="2188235" y="3042663"/>
                  <a:pt x="2202991" y="3004964"/>
                </a:cubicBezTo>
                <a:cubicBezTo>
                  <a:pt x="2202991" y="3004964"/>
                  <a:pt x="2207206" y="2979831"/>
                  <a:pt x="2198775" y="2965170"/>
                </a:cubicBezTo>
                <a:cubicBezTo>
                  <a:pt x="2177696" y="2950509"/>
                  <a:pt x="2156616" y="2954698"/>
                  <a:pt x="2154508" y="2992397"/>
                </a:cubicBezTo>
                <a:cubicBezTo>
                  <a:pt x="2154508" y="2992397"/>
                  <a:pt x="2143969" y="2975642"/>
                  <a:pt x="2150293" y="2960981"/>
                </a:cubicBezTo>
                <a:cubicBezTo>
                  <a:pt x="2154508" y="2946320"/>
                  <a:pt x="2167156" y="2942131"/>
                  <a:pt x="2177696" y="2942131"/>
                </a:cubicBezTo>
                <a:cubicBezTo>
                  <a:pt x="2192451" y="2940037"/>
                  <a:pt x="2211422" y="2954698"/>
                  <a:pt x="2213530" y="2973547"/>
                </a:cubicBezTo>
                <a:cubicBezTo>
                  <a:pt x="2217746" y="3021719"/>
                  <a:pt x="2262012" y="3061513"/>
                  <a:pt x="2302062" y="3086646"/>
                </a:cubicBezTo>
                <a:cubicBezTo>
                  <a:pt x="2386379" y="3139007"/>
                  <a:pt x="2485449" y="3159951"/>
                  <a:pt x="2601384" y="3141101"/>
                </a:cubicBezTo>
                <a:cubicBezTo>
                  <a:pt x="2654082" y="3132724"/>
                  <a:pt x="2698348" y="3118063"/>
                  <a:pt x="2713104" y="3107591"/>
                </a:cubicBezTo>
                <a:cubicBezTo>
                  <a:pt x="2746830" y="3084552"/>
                  <a:pt x="2772125" y="3061513"/>
                  <a:pt x="2788989" y="3025908"/>
                </a:cubicBezTo>
                <a:cubicBezTo>
                  <a:pt x="2818499" y="2967264"/>
                  <a:pt x="2799528" y="2904431"/>
                  <a:pt x="2795312" y="2879298"/>
                </a:cubicBezTo>
                <a:cubicBezTo>
                  <a:pt x="2795312" y="2866732"/>
                  <a:pt x="2778449" y="2814371"/>
                  <a:pt x="2772125" y="2805993"/>
                </a:cubicBezTo>
                <a:cubicBezTo>
                  <a:pt x="2791096" y="2923281"/>
                  <a:pt x="2795312" y="2994492"/>
                  <a:pt x="2732075" y="3044758"/>
                </a:cubicBezTo>
                <a:cubicBezTo>
                  <a:pt x="2702564" y="3067797"/>
                  <a:pt x="2670945" y="3082458"/>
                  <a:pt x="2641435" y="3086646"/>
                </a:cubicBezTo>
                <a:cubicBezTo>
                  <a:pt x="2576089" y="3099213"/>
                  <a:pt x="2508636" y="3080363"/>
                  <a:pt x="2472803" y="3053136"/>
                </a:cubicBezTo>
                <a:cubicBezTo>
                  <a:pt x="2443292" y="3030097"/>
                  <a:pt x="2426429" y="2963075"/>
                  <a:pt x="2491772" y="2973547"/>
                </a:cubicBezTo>
                <a:cubicBezTo>
                  <a:pt x="2477019" y="2977736"/>
                  <a:pt x="2464371" y="2988208"/>
                  <a:pt x="2460156" y="2996586"/>
                </a:cubicBezTo>
                <a:cubicBezTo>
                  <a:pt x="2458048" y="3040569"/>
                  <a:pt x="2514960" y="3036380"/>
                  <a:pt x="2525499" y="2994492"/>
                </a:cubicBezTo>
                <a:cubicBezTo>
                  <a:pt x="2540254" y="2933753"/>
                  <a:pt x="2493880" y="2904431"/>
                  <a:pt x="2439076" y="2912809"/>
                </a:cubicBezTo>
                <a:cubicBezTo>
                  <a:pt x="2413781" y="2893959"/>
                  <a:pt x="2375839" y="2891865"/>
                  <a:pt x="2352652" y="2921187"/>
                </a:cubicBezTo>
                <a:cubicBezTo>
                  <a:pt x="2327357" y="2912809"/>
                  <a:pt x="2287307" y="2925376"/>
                  <a:pt x="2276767" y="2963075"/>
                </a:cubicBezTo>
                <a:cubicBezTo>
                  <a:pt x="2270444" y="2984020"/>
                  <a:pt x="2268336" y="3021719"/>
                  <a:pt x="2293631" y="3032191"/>
                </a:cubicBezTo>
                <a:cubicBezTo>
                  <a:pt x="2310494" y="3038475"/>
                  <a:pt x="2325249" y="3025908"/>
                  <a:pt x="2331573" y="3015436"/>
                </a:cubicBezTo>
                <a:cubicBezTo>
                  <a:pt x="2342112" y="2998681"/>
                  <a:pt x="2327357" y="2988208"/>
                  <a:pt x="2312602" y="2981925"/>
                </a:cubicBezTo>
                <a:cubicBezTo>
                  <a:pt x="2331573" y="2977736"/>
                  <a:pt x="2350544" y="2977736"/>
                  <a:pt x="2365299" y="3002869"/>
                </a:cubicBezTo>
                <a:cubicBezTo>
                  <a:pt x="2373731" y="3019625"/>
                  <a:pt x="2384271" y="3040569"/>
                  <a:pt x="2392702" y="3051041"/>
                </a:cubicBezTo>
                <a:cubicBezTo>
                  <a:pt x="2403242" y="3063608"/>
                  <a:pt x="2432753" y="3092930"/>
                  <a:pt x="2468587" y="3099213"/>
                </a:cubicBezTo>
                <a:cubicBezTo>
                  <a:pt x="2544470" y="3118063"/>
                  <a:pt x="2628787" y="3105496"/>
                  <a:pt x="2698348" y="3090835"/>
                </a:cubicBezTo>
                <a:cubicBezTo>
                  <a:pt x="2651974" y="3124346"/>
                  <a:pt x="2529715" y="3126440"/>
                  <a:pt x="2466479" y="3111779"/>
                </a:cubicBezTo>
                <a:cubicBezTo>
                  <a:pt x="2430645" y="3103402"/>
                  <a:pt x="2407458" y="3090835"/>
                  <a:pt x="2384271" y="3063608"/>
                </a:cubicBezTo>
                <a:cubicBezTo>
                  <a:pt x="2377947" y="3055230"/>
                  <a:pt x="2361083" y="3030097"/>
                  <a:pt x="2346328" y="3000775"/>
                </a:cubicBezTo>
                <a:cubicBezTo>
                  <a:pt x="2342112" y="3017530"/>
                  <a:pt x="2344220" y="3028002"/>
                  <a:pt x="2323141" y="3038475"/>
                </a:cubicBezTo>
                <a:cubicBezTo>
                  <a:pt x="2253581" y="3071985"/>
                  <a:pt x="2243041" y="2965170"/>
                  <a:pt x="2280983" y="2925376"/>
                </a:cubicBezTo>
                <a:cubicBezTo>
                  <a:pt x="2295739" y="2910715"/>
                  <a:pt x="2333681" y="2904431"/>
                  <a:pt x="2348436" y="2908620"/>
                </a:cubicBezTo>
                <a:cubicBezTo>
                  <a:pt x="2365299" y="2881393"/>
                  <a:pt x="2417997" y="2883487"/>
                  <a:pt x="2443292" y="2904431"/>
                </a:cubicBezTo>
                <a:cubicBezTo>
                  <a:pt x="2460156" y="2896054"/>
                  <a:pt x="2487557" y="2900243"/>
                  <a:pt x="2506528" y="2910715"/>
                </a:cubicBezTo>
                <a:cubicBezTo>
                  <a:pt x="2557118" y="2942131"/>
                  <a:pt x="2552902" y="3040569"/>
                  <a:pt x="2477019" y="3040569"/>
                </a:cubicBezTo>
                <a:cubicBezTo>
                  <a:pt x="2546578" y="3086646"/>
                  <a:pt x="2614032" y="3090835"/>
                  <a:pt x="2687809" y="3057324"/>
                </a:cubicBezTo>
                <a:cubicBezTo>
                  <a:pt x="2782665" y="3011247"/>
                  <a:pt x="2774233" y="2931659"/>
                  <a:pt x="2765801" y="2837410"/>
                </a:cubicBezTo>
                <a:cubicBezTo>
                  <a:pt x="2761586" y="2793427"/>
                  <a:pt x="2753154" y="2701272"/>
                  <a:pt x="2753154" y="2701272"/>
                </a:cubicBezTo>
                <a:close/>
                <a:moveTo>
                  <a:pt x="3533325" y="2701272"/>
                </a:moveTo>
                <a:cubicBezTo>
                  <a:pt x="3495382" y="2814371"/>
                  <a:pt x="3571267" y="2979831"/>
                  <a:pt x="3446900" y="3032191"/>
                </a:cubicBezTo>
                <a:cubicBezTo>
                  <a:pt x="3406849" y="3048947"/>
                  <a:pt x="3349935" y="3032191"/>
                  <a:pt x="3335180" y="2996586"/>
                </a:cubicBezTo>
                <a:cubicBezTo>
                  <a:pt x="3328857" y="2979831"/>
                  <a:pt x="3328857" y="2950509"/>
                  <a:pt x="3337288" y="2942131"/>
                </a:cubicBezTo>
                <a:cubicBezTo>
                  <a:pt x="3343612" y="2931659"/>
                  <a:pt x="3366799" y="2929565"/>
                  <a:pt x="3377339" y="2933753"/>
                </a:cubicBezTo>
                <a:cubicBezTo>
                  <a:pt x="3389986" y="2937942"/>
                  <a:pt x="3389986" y="2965170"/>
                  <a:pt x="3373123" y="2969359"/>
                </a:cubicBezTo>
                <a:cubicBezTo>
                  <a:pt x="3396310" y="2925376"/>
                  <a:pt x="3320425" y="2933753"/>
                  <a:pt x="3345720" y="2992397"/>
                </a:cubicBezTo>
                <a:cubicBezTo>
                  <a:pt x="3354151" y="3011247"/>
                  <a:pt x="3387879" y="3025908"/>
                  <a:pt x="3411065" y="3025908"/>
                </a:cubicBezTo>
                <a:cubicBezTo>
                  <a:pt x="3446900" y="3023814"/>
                  <a:pt x="3482735" y="2998681"/>
                  <a:pt x="3493274" y="2963075"/>
                </a:cubicBezTo>
                <a:cubicBezTo>
                  <a:pt x="3499598" y="2937942"/>
                  <a:pt x="3499598" y="2866732"/>
                  <a:pt x="3451116" y="2829032"/>
                </a:cubicBezTo>
                <a:cubicBezTo>
                  <a:pt x="3436360" y="2820654"/>
                  <a:pt x="3385770" y="2799710"/>
                  <a:pt x="3360475" y="2812277"/>
                </a:cubicBezTo>
                <a:cubicBezTo>
                  <a:pt x="3341504" y="2822749"/>
                  <a:pt x="3320425" y="2864637"/>
                  <a:pt x="3271943" y="2843693"/>
                </a:cubicBezTo>
                <a:cubicBezTo>
                  <a:pt x="3257187" y="2837410"/>
                  <a:pt x="3248755" y="2820654"/>
                  <a:pt x="3257187" y="2797616"/>
                </a:cubicBezTo>
                <a:cubicBezTo>
                  <a:pt x="3263511" y="2785049"/>
                  <a:pt x="3284590" y="2789238"/>
                  <a:pt x="3295129" y="2797616"/>
                </a:cubicBezTo>
                <a:cubicBezTo>
                  <a:pt x="3297238" y="2801805"/>
                  <a:pt x="3252971" y="2791333"/>
                  <a:pt x="3271943" y="2826938"/>
                </a:cubicBezTo>
                <a:cubicBezTo>
                  <a:pt x="3295129" y="2868826"/>
                  <a:pt x="3392094" y="2795521"/>
                  <a:pt x="3326749" y="2751538"/>
                </a:cubicBezTo>
                <a:cubicBezTo>
                  <a:pt x="3303561" y="2734783"/>
                  <a:pt x="3280374" y="2751538"/>
                  <a:pt x="3255079" y="2745255"/>
                </a:cubicBezTo>
                <a:cubicBezTo>
                  <a:pt x="3231892" y="2741066"/>
                  <a:pt x="3225568" y="2705461"/>
                  <a:pt x="3174978" y="2711744"/>
                </a:cubicBezTo>
                <a:cubicBezTo>
                  <a:pt x="3149683" y="2715933"/>
                  <a:pt x="3134928" y="2734783"/>
                  <a:pt x="3124388" y="2751538"/>
                </a:cubicBezTo>
                <a:cubicBezTo>
                  <a:pt x="3094878" y="2741066"/>
                  <a:pt x="3067474" y="2745255"/>
                  <a:pt x="3052719" y="2749444"/>
                </a:cubicBezTo>
                <a:cubicBezTo>
                  <a:pt x="3035856" y="2755727"/>
                  <a:pt x="3018992" y="2766199"/>
                  <a:pt x="3012669" y="2778766"/>
                </a:cubicBezTo>
                <a:cubicBezTo>
                  <a:pt x="2987373" y="2822749"/>
                  <a:pt x="3014776" y="2883487"/>
                  <a:pt x="3059043" y="2858354"/>
                </a:cubicBezTo>
                <a:cubicBezTo>
                  <a:pt x="3090661" y="2839504"/>
                  <a:pt x="3075906" y="2795521"/>
                  <a:pt x="3033748" y="2810182"/>
                </a:cubicBezTo>
                <a:cubicBezTo>
                  <a:pt x="3035856" y="2805993"/>
                  <a:pt x="3042179" y="2795521"/>
                  <a:pt x="3052719" y="2795521"/>
                </a:cubicBezTo>
                <a:cubicBezTo>
                  <a:pt x="3065366" y="2795521"/>
                  <a:pt x="3088554" y="2803899"/>
                  <a:pt x="3086446" y="2831127"/>
                </a:cubicBezTo>
                <a:cubicBezTo>
                  <a:pt x="3086446" y="2856260"/>
                  <a:pt x="3067474" y="2875109"/>
                  <a:pt x="3037963" y="2875109"/>
                </a:cubicBezTo>
                <a:cubicBezTo>
                  <a:pt x="2995805" y="2875109"/>
                  <a:pt x="2987373" y="2839504"/>
                  <a:pt x="2991589" y="2795521"/>
                </a:cubicBezTo>
                <a:cubicBezTo>
                  <a:pt x="2962079" y="2785049"/>
                  <a:pt x="2915704" y="2785049"/>
                  <a:pt x="2903057" y="2835315"/>
                </a:cubicBezTo>
                <a:cubicBezTo>
                  <a:pt x="2879870" y="2839504"/>
                  <a:pt x="2854575" y="2854165"/>
                  <a:pt x="2850359" y="2870921"/>
                </a:cubicBezTo>
                <a:cubicBezTo>
                  <a:pt x="2841927" y="2900243"/>
                  <a:pt x="2856683" y="2923281"/>
                  <a:pt x="2869330" y="2933753"/>
                </a:cubicBezTo>
                <a:cubicBezTo>
                  <a:pt x="2854575" y="2952603"/>
                  <a:pt x="2846143" y="2990303"/>
                  <a:pt x="2877762" y="3017530"/>
                </a:cubicBezTo>
                <a:cubicBezTo>
                  <a:pt x="2913596" y="3046852"/>
                  <a:pt x="2968402" y="3042663"/>
                  <a:pt x="2983157" y="3004964"/>
                </a:cubicBezTo>
                <a:cubicBezTo>
                  <a:pt x="2983157" y="3004964"/>
                  <a:pt x="2987373" y="2979831"/>
                  <a:pt x="2978942" y="2965170"/>
                </a:cubicBezTo>
                <a:cubicBezTo>
                  <a:pt x="2957863" y="2950509"/>
                  <a:pt x="2936783" y="2954698"/>
                  <a:pt x="2934675" y="2992397"/>
                </a:cubicBezTo>
                <a:cubicBezTo>
                  <a:pt x="2934675" y="2992397"/>
                  <a:pt x="2924136" y="2975642"/>
                  <a:pt x="2930460" y="2960981"/>
                </a:cubicBezTo>
                <a:cubicBezTo>
                  <a:pt x="2934675" y="2946320"/>
                  <a:pt x="2947323" y="2942131"/>
                  <a:pt x="2957863" y="2942131"/>
                </a:cubicBezTo>
                <a:cubicBezTo>
                  <a:pt x="2972618" y="2940037"/>
                  <a:pt x="2991589" y="2954698"/>
                  <a:pt x="2993697" y="2973547"/>
                </a:cubicBezTo>
                <a:cubicBezTo>
                  <a:pt x="2997913" y="3021719"/>
                  <a:pt x="3042179" y="3061513"/>
                  <a:pt x="3082230" y="3086646"/>
                </a:cubicBezTo>
                <a:cubicBezTo>
                  <a:pt x="3166546" y="3139007"/>
                  <a:pt x="3265619" y="3159951"/>
                  <a:pt x="3381555" y="3141101"/>
                </a:cubicBezTo>
                <a:cubicBezTo>
                  <a:pt x="3434253" y="3132724"/>
                  <a:pt x="3478519" y="3118063"/>
                  <a:pt x="3493274" y="3107591"/>
                </a:cubicBezTo>
                <a:cubicBezTo>
                  <a:pt x="3527001" y="3084552"/>
                  <a:pt x="3552296" y="3061513"/>
                  <a:pt x="3569160" y="3025908"/>
                </a:cubicBezTo>
                <a:cubicBezTo>
                  <a:pt x="3598670" y="2967264"/>
                  <a:pt x="3579699" y="2904431"/>
                  <a:pt x="3575483" y="2879298"/>
                </a:cubicBezTo>
                <a:cubicBezTo>
                  <a:pt x="3575483" y="2866732"/>
                  <a:pt x="3558620" y="2814371"/>
                  <a:pt x="3552296" y="2805993"/>
                </a:cubicBezTo>
                <a:cubicBezTo>
                  <a:pt x="3571267" y="2923281"/>
                  <a:pt x="3575483" y="2994492"/>
                  <a:pt x="3512246" y="3044758"/>
                </a:cubicBezTo>
                <a:cubicBezTo>
                  <a:pt x="3482735" y="3067797"/>
                  <a:pt x="3451116" y="3082458"/>
                  <a:pt x="3421605" y="3086646"/>
                </a:cubicBezTo>
                <a:cubicBezTo>
                  <a:pt x="3356259" y="3099213"/>
                  <a:pt x="3288806" y="3080363"/>
                  <a:pt x="3252971" y="3053136"/>
                </a:cubicBezTo>
                <a:cubicBezTo>
                  <a:pt x="3223460" y="3030097"/>
                  <a:pt x="3206597" y="2963075"/>
                  <a:pt x="3271943" y="2973547"/>
                </a:cubicBezTo>
                <a:cubicBezTo>
                  <a:pt x="3257187" y="2977736"/>
                  <a:pt x="3244539" y="2988208"/>
                  <a:pt x="3240323" y="2996586"/>
                </a:cubicBezTo>
                <a:cubicBezTo>
                  <a:pt x="3238216" y="3040569"/>
                  <a:pt x="3295129" y="3036380"/>
                  <a:pt x="3305669" y="2994492"/>
                </a:cubicBezTo>
                <a:cubicBezTo>
                  <a:pt x="3320425" y="2933753"/>
                  <a:pt x="3274050" y="2904431"/>
                  <a:pt x="3219244" y="2912809"/>
                </a:cubicBezTo>
                <a:cubicBezTo>
                  <a:pt x="3193949" y="2893959"/>
                  <a:pt x="3156007" y="2891865"/>
                  <a:pt x="3132820" y="2921187"/>
                </a:cubicBezTo>
                <a:cubicBezTo>
                  <a:pt x="3107525" y="2912809"/>
                  <a:pt x="3067474" y="2925376"/>
                  <a:pt x="3056934" y="2963075"/>
                </a:cubicBezTo>
                <a:cubicBezTo>
                  <a:pt x="3050611" y="2984020"/>
                  <a:pt x="3048503" y="3021719"/>
                  <a:pt x="3073798" y="3032191"/>
                </a:cubicBezTo>
                <a:cubicBezTo>
                  <a:pt x="3090661" y="3038475"/>
                  <a:pt x="3105417" y="3025908"/>
                  <a:pt x="3111740" y="3015436"/>
                </a:cubicBezTo>
                <a:cubicBezTo>
                  <a:pt x="3122280" y="2998681"/>
                  <a:pt x="3107525" y="2988208"/>
                  <a:pt x="3092769" y="2981925"/>
                </a:cubicBezTo>
                <a:cubicBezTo>
                  <a:pt x="3111740" y="2977736"/>
                  <a:pt x="3130712" y="2977736"/>
                  <a:pt x="3145468" y="3002869"/>
                </a:cubicBezTo>
                <a:cubicBezTo>
                  <a:pt x="3153899" y="3019625"/>
                  <a:pt x="3164439" y="3040569"/>
                  <a:pt x="3172870" y="3051041"/>
                </a:cubicBezTo>
                <a:cubicBezTo>
                  <a:pt x="3183410" y="3063608"/>
                  <a:pt x="3212921" y="3092930"/>
                  <a:pt x="3248755" y="3099213"/>
                </a:cubicBezTo>
                <a:cubicBezTo>
                  <a:pt x="3324641" y="3118063"/>
                  <a:pt x="3408957" y="3105496"/>
                  <a:pt x="3478519" y="3090835"/>
                </a:cubicBezTo>
                <a:cubicBezTo>
                  <a:pt x="3432145" y="3124346"/>
                  <a:pt x="3309885" y="3126440"/>
                  <a:pt x="3246647" y="3111779"/>
                </a:cubicBezTo>
                <a:cubicBezTo>
                  <a:pt x="3210813" y="3103402"/>
                  <a:pt x="3187626" y="3090835"/>
                  <a:pt x="3164439" y="3063608"/>
                </a:cubicBezTo>
                <a:cubicBezTo>
                  <a:pt x="3158115" y="3055230"/>
                  <a:pt x="3141252" y="3030097"/>
                  <a:pt x="3126496" y="3000775"/>
                </a:cubicBezTo>
                <a:cubicBezTo>
                  <a:pt x="3122280" y="3017530"/>
                  <a:pt x="3124388" y="3028002"/>
                  <a:pt x="3103309" y="3038475"/>
                </a:cubicBezTo>
                <a:cubicBezTo>
                  <a:pt x="3033748" y="3071985"/>
                  <a:pt x="3023208" y="2965170"/>
                  <a:pt x="3061150" y="2925376"/>
                </a:cubicBezTo>
                <a:cubicBezTo>
                  <a:pt x="3075906" y="2910715"/>
                  <a:pt x="3113849" y="2904431"/>
                  <a:pt x="3128604" y="2908620"/>
                </a:cubicBezTo>
                <a:cubicBezTo>
                  <a:pt x="3145468" y="2881393"/>
                  <a:pt x="3198165" y="2883487"/>
                  <a:pt x="3223460" y="2904431"/>
                </a:cubicBezTo>
                <a:cubicBezTo>
                  <a:pt x="3240323" y="2896054"/>
                  <a:pt x="3267727" y="2900243"/>
                  <a:pt x="3286698" y="2910715"/>
                </a:cubicBezTo>
                <a:cubicBezTo>
                  <a:pt x="3337288" y="2942131"/>
                  <a:pt x="3333073" y="3040569"/>
                  <a:pt x="3257187" y="3040569"/>
                </a:cubicBezTo>
                <a:cubicBezTo>
                  <a:pt x="3326749" y="3086646"/>
                  <a:pt x="3394202" y="3090835"/>
                  <a:pt x="3467979" y="3057324"/>
                </a:cubicBezTo>
                <a:cubicBezTo>
                  <a:pt x="3562836" y="3011247"/>
                  <a:pt x="3554404" y="2931659"/>
                  <a:pt x="3545972" y="2837410"/>
                </a:cubicBezTo>
                <a:cubicBezTo>
                  <a:pt x="3541756" y="2793427"/>
                  <a:pt x="3533325" y="2701272"/>
                  <a:pt x="3533325" y="2701272"/>
                </a:cubicBezTo>
                <a:close/>
                <a:moveTo>
                  <a:pt x="4313495" y="2701272"/>
                </a:moveTo>
                <a:cubicBezTo>
                  <a:pt x="4275552" y="2814371"/>
                  <a:pt x="4351437" y="2979831"/>
                  <a:pt x="4227070" y="3032191"/>
                </a:cubicBezTo>
                <a:cubicBezTo>
                  <a:pt x="4187020" y="3048947"/>
                  <a:pt x="4130106" y="3032191"/>
                  <a:pt x="4115351" y="2996586"/>
                </a:cubicBezTo>
                <a:cubicBezTo>
                  <a:pt x="4109027" y="2979831"/>
                  <a:pt x="4109027" y="2950509"/>
                  <a:pt x="4117458" y="2942131"/>
                </a:cubicBezTo>
                <a:cubicBezTo>
                  <a:pt x="4123782" y="2931659"/>
                  <a:pt x="4146969" y="2929565"/>
                  <a:pt x="4157509" y="2933753"/>
                </a:cubicBezTo>
                <a:cubicBezTo>
                  <a:pt x="4170156" y="2937942"/>
                  <a:pt x="4170156" y="2965170"/>
                  <a:pt x="4153293" y="2969359"/>
                </a:cubicBezTo>
                <a:cubicBezTo>
                  <a:pt x="4176480" y="2925376"/>
                  <a:pt x="4100595" y="2933753"/>
                  <a:pt x="4125890" y="2992397"/>
                </a:cubicBezTo>
                <a:cubicBezTo>
                  <a:pt x="4134322" y="3011247"/>
                  <a:pt x="4168048" y="3025908"/>
                  <a:pt x="4191235" y="3025908"/>
                </a:cubicBezTo>
                <a:cubicBezTo>
                  <a:pt x="4227070" y="3023814"/>
                  <a:pt x="4262905" y="2998681"/>
                  <a:pt x="4273444" y="2963075"/>
                </a:cubicBezTo>
                <a:cubicBezTo>
                  <a:pt x="4279768" y="2937942"/>
                  <a:pt x="4279768" y="2866732"/>
                  <a:pt x="4231286" y="2829032"/>
                </a:cubicBezTo>
                <a:cubicBezTo>
                  <a:pt x="4216531" y="2820654"/>
                  <a:pt x="4165941" y="2799710"/>
                  <a:pt x="4140646" y="2812277"/>
                </a:cubicBezTo>
                <a:cubicBezTo>
                  <a:pt x="4121674" y="2822749"/>
                  <a:pt x="4100595" y="2864637"/>
                  <a:pt x="4052113" y="2843693"/>
                </a:cubicBezTo>
                <a:cubicBezTo>
                  <a:pt x="4037358" y="2837410"/>
                  <a:pt x="4028926" y="2820654"/>
                  <a:pt x="4037358" y="2797616"/>
                </a:cubicBezTo>
                <a:cubicBezTo>
                  <a:pt x="4043681" y="2785049"/>
                  <a:pt x="4064761" y="2789238"/>
                  <a:pt x="4075300" y="2797616"/>
                </a:cubicBezTo>
                <a:cubicBezTo>
                  <a:pt x="4077408" y="2801805"/>
                  <a:pt x="4033142" y="2791333"/>
                  <a:pt x="4052113" y="2826938"/>
                </a:cubicBezTo>
                <a:cubicBezTo>
                  <a:pt x="4075300" y="2868826"/>
                  <a:pt x="4172264" y="2795521"/>
                  <a:pt x="4106919" y="2751538"/>
                </a:cubicBezTo>
                <a:cubicBezTo>
                  <a:pt x="4083732" y="2734783"/>
                  <a:pt x="4060545" y="2751538"/>
                  <a:pt x="4035250" y="2745255"/>
                </a:cubicBezTo>
                <a:cubicBezTo>
                  <a:pt x="4012063" y="2741066"/>
                  <a:pt x="4005739" y="2705461"/>
                  <a:pt x="3955149" y="2711744"/>
                </a:cubicBezTo>
                <a:cubicBezTo>
                  <a:pt x="3929854" y="2715933"/>
                  <a:pt x="3915098" y="2734783"/>
                  <a:pt x="3904559" y="2751538"/>
                </a:cubicBezTo>
                <a:cubicBezTo>
                  <a:pt x="3875048" y="2741066"/>
                  <a:pt x="3847645" y="2745255"/>
                  <a:pt x="3832890" y="2749444"/>
                </a:cubicBezTo>
                <a:cubicBezTo>
                  <a:pt x="3816026" y="2755727"/>
                  <a:pt x="3799163" y="2766199"/>
                  <a:pt x="3792839" y="2778766"/>
                </a:cubicBezTo>
                <a:cubicBezTo>
                  <a:pt x="3767544" y="2822749"/>
                  <a:pt x="3794947" y="2883487"/>
                  <a:pt x="3839213" y="2858354"/>
                </a:cubicBezTo>
                <a:cubicBezTo>
                  <a:pt x="3870832" y="2839504"/>
                  <a:pt x="3856077" y="2795521"/>
                  <a:pt x="3813918" y="2810182"/>
                </a:cubicBezTo>
                <a:cubicBezTo>
                  <a:pt x="3816026" y="2805993"/>
                  <a:pt x="3822350" y="2795521"/>
                  <a:pt x="3832890" y="2795521"/>
                </a:cubicBezTo>
                <a:cubicBezTo>
                  <a:pt x="3845537" y="2795521"/>
                  <a:pt x="3868724" y="2803899"/>
                  <a:pt x="3866617" y="2831127"/>
                </a:cubicBezTo>
                <a:cubicBezTo>
                  <a:pt x="3866617" y="2856260"/>
                  <a:pt x="3847645" y="2875109"/>
                  <a:pt x="3818134" y="2875109"/>
                </a:cubicBezTo>
                <a:cubicBezTo>
                  <a:pt x="3775976" y="2875109"/>
                  <a:pt x="3767544" y="2839504"/>
                  <a:pt x="3771760" y="2795521"/>
                </a:cubicBezTo>
                <a:cubicBezTo>
                  <a:pt x="3742249" y="2785049"/>
                  <a:pt x="3695875" y="2785049"/>
                  <a:pt x="3683228" y="2835315"/>
                </a:cubicBezTo>
                <a:cubicBezTo>
                  <a:pt x="3660041" y="2839504"/>
                  <a:pt x="3634746" y="2854165"/>
                  <a:pt x="3630530" y="2870921"/>
                </a:cubicBezTo>
                <a:cubicBezTo>
                  <a:pt x="3622098" y="2900243"/>
                  <a:pt x="3636854" y="2923281"/>
                  <a:pt x="3649501" y="2933753"/>
                </a:cubicBezTo>
                <a:cubicBezTo>
                  <a:pt x="3634746" y="2952603"/>
                  <a:pt x="3626314" y="2990303"/>
                  <a:pt x="3657933" y="3017530"/>
                </a:cubicBezTo>
                <a:cubicBezTo>
                  <a:pt x="3693767" y="3046852"/>
                  <a:pt x="3748573" y="3042663"/>
                  <a:pt x="3763328" y="3004964"/>
                </a:cubicBezTo>
                <a:cubicBezTo>
                  <a:pt x="3763328" y="3004964"/>
                  <a:pt x="3767544" y="2979831"/>
                  <a:pt x="3759113" y="2965170"/>
                </a:cubicBezTo>
                <a:cubicBezTo>
                  <a:pt x="3738034" y="2950509"/>
                  <a:pt x="3716954" y="2954698"/>
                  <a:pt x="3714847" y="2992397"/>
                </a:cubicBezTo>
                <a:cubicBezTo>
                  <a:pt x="3714847" y="2992397"/>
                  <a:pt x="3704307" y="2975642"/>
                  <a:pt x="3710631" y="2960981"/>
                </a:cubicBezTo>
                <a:cubicBezTo>
                  <a:pt x="3714847" y="2946320"/>
                  <a:pt x="3727494" y="2942131"/>
                  <a:pt x="3738034" y="2942131"/>
                </a:cubicBezTo>
                <a:cubicBezTo>
                  <a:pt x="3752789" y="2940037"/>
                  <a:pt x="3771760" y="2954698"/>
                  <a:pt x="3773868" y="2973547"/>
                </a:cubicBezTo>
                <a:cubicBezTo>
                  <a:pt x="3778084" y="3021719"/>
                  <a:pt x="3822350" y="3061513"/>
                  <a:pt x="3862401" y="3086646"/>
                </a:cubicBezTo>
                <a:cubicBezTo>
                  <a:pt x="3946717" y="3139007"/>
                  <a:pt x="4045789" y="3159951"/>
                  <a:pt x="4161725" y="3141101"/>
                </a:cubicBezTo>
                <a:cubicBezTo>
                  <a:pt x="4214423" y="3132724"/>
                  <a:pt x="4258689" y="3118063"/>
                  <a:pt x="4273444" y="3107591"/>
                </a:cubicBezTo>
                <a:cubicBezTo>
                  <a:pt x="4307171" y="3084552"/>
                  <a:pt x="4332466" y="3061513"/>
                  <a:pt x="4349329" y="3025908"/>
                </a:cubicBezTo>
                <a:cubicBezTo>
                  <a:pt x="4378840" y="2967264"/>
                  <a:pt x="4359869" y="2904431"/>
                  <a:pt x="4355653" y="2879298"/>
                </a:cubicBezTo>
                <a:cubicBezTo>
                  <a:pt x="4355653" y="2866732"/>
                  <a:pt x="4338790" y="2814371"/>
                  <a:pt x="4332466" y="2805993"/>
                </a:cubicBezTo>
                <a:cubicBezTo>
                  <a:pt x="4351437" y="2923281"/>
                  <a:pt x="4355653" y="2994492"/>
                  <a:pt x="4292415" y="3044758"/>
                </a:cubicBezTo>
                <a:cubicBezTo>
                  <a:pt x="4262905" y="3067797"/>
                  <a:pt x="4231286" y="3082458"/>
                  <a:pt x="4201775" y="3086646"/>
                </a:cubicBezTo>
                <a:cubicBezTo>
                  <a:pt x="4136430" y="3099213"/>
                  <a:pt x="4068976" y="3080363"/>
                  <a:pt x="4033142" y="3053136"/>
                </a:cubicBezTo>
                <a:cubicBezTo>
                  <a:pt x="4003631" y="3030097"/>
                  <a:pt x="3986768" y="2963075"/>
                  <a:pt x="4052113" y="2973547"/>
                </a:cubicBezTo>
                <a:cubicBezTo>
                  <a:pt x="4037358" y="2977736"/>
                  <a:pt x="4024710" y="2988208"/>
                  <a:pt x="4020494" y="2996586"/>
                </a:cubicBezTo>
                <a:cubicBezTo>
                  <a:pt x="4018386" y="3040569"/>
                  <a:pt x="4075300" y="3036380"/>
                  <a:pt x="4085840" y="2994492"/>
                </a:cubicBezTo>
                <a:cubicBezTo>
                  <a:pt x="4100595" y="2933753"/>
                  <a:pt x="4054221" y="2904431"/>
                  <a:pt x="3999415" y="2912809"/>
                </a:cubicBezTo>
                <a:cubicBezTo>
                  <a:pt x="3974120" y="2893959"/>
                  <a:pt x="3936178" y="2891865"/>
                  <a:pt x="3912991" y="2921187"/>
                </a:cubicBezTo>
                <a:cubicBezTo>
                  <a:pt x="3887696" y="2912809"/>
                  <a:pt x="3847645" y="2925376"/>
                  <a:pt x="3837106" y="2963075"/>
                </a:cubicBezTo>
                <a:cubicBezTo>
                  <a:pt x="3830782" y="2984020"/>
                  <a:pt x="3828674" y="3021719"/>
                  <a:pt x="3853969" y="3032191"/>
                </a:cubicBezTo>
                <a:cubicBezTo>
                  <a:pt x="3870832" y="3038475"/>
                  <a:pt x="3885588" y="3025908"/>
                  <a:pt x="3891911" y="3015436"/>
                </a:cubicBezTo>
                <a:cubicBezTo>
                  <a:pt x="3902451" y="2998681"/>
                  <a:pt x="3887696" y="2988208"/>
                  <a:pt x="3872940" y="2981925"/>
                </a:cubicBezTo>
                <a:cubicBezTo>
                  <a:pt x="3891911" y="2977736"/>
                  <a:pt x="3910883" y="2977736"/>
                  <a:pt x="3925638" y="3002869"/>
                </a:cubicBezTo>
                <a:cubicBezTo>
                  <a:pt x="3934070" y="3019625"/>
                  <a:pt x="3944609" y="3040569"/>
                  <a:pt x="3953041" y="3051041"/>
                </a:cubicBezTo>
                <a:cubicBezTo>
                  <a:pt x="3963581" y="3063608"/>
                  <a:pt x="3993091" y="3092930"/>
                  <a:pt x="4028926" y="3099213"/>
                </a:cubicBezTo>
                <a:cubicBezTo>
                  <a:pt x="4104811" y="3118063"/>
                  <a:pt x="4189128" y="3105496"/>
                  <a:pt x="4258689" y="3090835"/>
                </a:cubicBezTo>
                <a:cubicBezTo>
                  <a:pt x="4212315" y="3124346"/>
                  <a:pt x="4090056" y="3126440"/>
                  <a:pt x="4026818" y="3111779"/>
                </a:cubicBezTo>
                <a:cubicBezTo>
                  <a:pt x="3990984" y="3103402"/>
                  <a:pt x="3967796" y="3090835"/>
                  <a:pt x="3944609" y="3063608"/>
                </a:cubicBezTo>
                <a:cubicBezTo>
                  <a:pt x="3938286" y="3055230"/>
                  <a:pt x="3921422" y="3030097"/>
                  <a:pt x="3906667" y="3000775"/>
                </a:cubicBezTo>
                <a:cubicBezTo>
                  <a:pt x="3902451" y="3017530"/>
                  <a:pt x="3904559" y="3028002"/>
                  <a:pt x="3883480" y="3038475"/>
                </a:cubicBezTo>
                <a:cubicBezTo>
                  <a:pt x="3813918" y="3071985"/>
                  <a:pt x="3803379" y="2965170"/>
                  <a:pt x="3841321" y="2925376"/>
                </a:cubicBezTo>
                <a:cubicBezTo>
                  <a:pt x="3856077" y="2910715"/>
                  <a:pt x="3894019" y="2904431"/>
                  <a:pt x="3908775" y="2908620"/>
                </a:cubicBezTo>
                <a:cubicBezTo>
                  <a:pt x="3925638" y="2881393"/>
                  <a:pt x="3978336" y="2883487"/>
                  <a:pt x="4003631" y="2904431"/>
                </a:cubicBezTo>
                <a:cubicBezTo>
                  <a:pt x="4020494" y="2896054"/>
                  <a:pt x="4047897" y="2900243"/>
                  <a:pt x="4066869" y="2910715"/>
                </a:cubicBezTo>
                <a:cubicBezTo>
                  <a:pt x="4117458" y="2942131"/>
                  <a:pt x="4113243" y="3040569"/>
                  <a:pt x="4037358" y="3040569"/>
                </a:cubicBezTo>
                <a:cubicBezTo>
                  <a:pt x="4106919" y="3086646"/>
                  <a:pt x="4174372" y="3090835"/>
                  <a:pt x="4248149" y="3057324"/>
                </a:cubicBezTo>
                <a:cubicBezTo>
                  <a:pt x="4343005" y="3011247"/>
                  <a:pt x="4334574" y="2931659"/>
                  <a:pt x="4326142" y="2837410"/>
                </a:cubicBezTo>
                <a:cubicBezTo>
                  <a:pt x="4321926" y="2793427"/>
                  <a:pt x="4313495" y="2701272"/>
                  <a:pt x="4313495" y="2701272"/>
                </a:cubicBezTo>
                <a:close/>
                <a:moveTo>
                  <a:pt x="685446" y="2287751"/>
                </a:moveTo>
                <a:cubicBezTo>
                  <a:pt x="647503" y="2400850"/>
                  <a:pt x="723388" y="2566310"/>
                  <a:pt x="599021" y="2618670"/>
                </a:cubicBezTo>
                <a:cubicBezTo>
                  <a:pt x="558971" y="2635426"/>
                  <a:pt x="502057" y="2618670"/>
                  <a:pt x="487302" y="2583065"/>
                </a:cubicBezTo>
                <a:cubicBezTo>
                  <a:pt x="480978" y="2566310"/>
                  <a:pt x="480978" y="2536988"/>
                  <a:pt x="489410" y="2528610"/>
                </a:cubicBezTo>
                <a:cubicBezTo>
                  <a:pt x="495733" y="2518138"/>
                  <a:pt x="518920" y="2516044"/>
                  <a:pt x="529460" y="2520232"/>
                </a:cubicBezTo>
                <a:cubicBezTo>
                  <a:pt x="542107" y="2524421"/>
                  <a:pt x="542107" y="2551649"/>
                  <a:pt x="525244" y="2555838"/>
                </a:cubicBezTo>
                <a:cubicBezTo>
                  <a:pt x="548431" y="2511855"/>
                  <a:pt x="472546" y="2520232"/>
                  <a:pt x="497841" y="2578876"/>
                </a:cubicBezTo>
                <a:cubicBezTo>
                  <a:pt x="506273" y="2597726"/>
                  <a:pt x="540000" y="2612387"/>
                  <a:pt x="563187" y="2612387"/>
                </a:cubicBezTo>
                <a:cubicBezTo>
                  <a:pt x="599021" y="2610293"/>
                  <a:pt x="634856" y="2585160"/>
                  <a:pt x="645395" y="2549554"/>
                </a:cubicBezTo>
                <a:cubicBezTo>
                  <a:pt x="651719" y="2524421"/>
                  <a:pt x="651719" y="2453211"/>
                  <a:pt x="603237" y="2415511"/>
                </a:cubicBezTo>
                <a:cubicBezTo>
                  <a:pt x="588482" y="2407133"/>
                  <a:pt x="537892" y="2386189"/>
                  <a:pt x="512597" y="2398756"/>
                </a:cubicBezTo>
                <a:cubicBezTo>
                  <a:pt x="493625" y="2409228"/>
                  <a:pt x="472546" y="2451116"/>
                  <a:pt x="424064" y="2430172"/>
                </a:cubicBezTo>
                <a:cubicBezTo>
                  <a:pt x="409309" y="2423889"/>
                  <a:pt x="400877" y="2407133"/>
                  <a:pt x="409309" y="2384095"/>
                </a:cubicBezTo>
                <a:cubicBezTo>
                  <a:pt x="415632" y="2371528"/>
                  <a:pt x="436712" y="2375717"/>
                  <a:pt x="447251" y="2384095"/>
                </a:cubicBezTo>
                <a:cubicBezTo>
                  <a:pt x="449359" y="2388284"/>
                  <a:pt x="405093" y="2377812"/>
                  <a:pt x="424064" y="2413417"/>
                </a:cubicBezTo>
                <a:cubicBezTo>
                  <a:pt x="447251" y="2455305"/>
                  <a:pt x="544215" y="2382000"/>
                  <a:pt x="478870" y="2338017"/>
                </a:cubicBezTo>
                <a:cubicBezTo>
                  <a:pt x="455683" y="2321262"/>
                  <a:pt x="432496" y="2338017"/>
                  <a:pt x="407201" y="2331734"/>
                </a:cubicBezTo>
                <a:cubicBezTo>
                  <a:pt x="384014" y="2327545"/>
                  <a:pt x="377690" y="2291940"/>
                  <a:pt x="327100" y="2298223"/>
                </a:cubicBezTo>
                <a:cubicBezTo>
                  <a:pt x="301805" y="2302412"/>
                  <a:pt x="287050" y="2321262"/>
                  <a:pt x="276510" y="2338017"/>
                </a:cubicBezTo>
                <a:cubicBezTo>
                  <a:pt x="246999" y="2327545"/>
                  <a:pt x="219596" y="2331734"/>
                  <a:pt x="204841" y="2335923"/>
                </a:cubicBezTo>
                <a:cubicBezTo>
                  <a:pt x="187977" y="2342206"/>
                  <a:pt x="171114" y="2352678"/>
                  <a:pt x="164790" y="2365245"/>
                </a:cubicBezTo>
                <a:cubicBezTo>
                  <a:pt x="139495" y="2409228"/>
                  <a:pt x="166898" y="2469966"/>
                  <a:pt x="211165" y="2444833"/>
                </a:cubicBezTo>
                <a:cubicBezTo>
                  <a:pt x="242783" y="2425983"/>
                  <a:pt x="228028" y="2382000"/>
                  <a:pt x="185870" y="2396661"/>
                </a:cubicBezTo>
                <a:cubicBezTo>
                  <a:pt x="187977" y="2392472"/>
                  <a:pt x="194301" y="2382000"/>
                  <a:pt x="204841" y="2382000"/>
                </a:cubicBezTo>
                <a:cubicBezTo>
                  <a:pt x="217488" y="2382000"/>
                  <a:pt x="240675" y="2390378"/>
                  <a:pt x="238567" y="2417606"/>
                </a:cubicBezTo>
                <a:cubicBezTo>
                  <a:pt x="238567" y="2442739"/>
                  <a:pt x="219596" y="2461588"/>
                  <a:pt x="190085" y="2461588"/>
                </a:cubicBezTo>
                <a:cubicBezTo>
                  <a:pt x="147927" y="2461588"/>
                  <a:pt x="139495" y="2425983"/>
                  <a:pt x="143711" y="2382000"/>
                </a:cubicBezTo>
                <a:cubicBezTo>
                  <a:pt x="114200" y="2371528"/>
                  <a:pt x="67826" y="2371528"/>
                  <a:pt x="55179" y="2421794"/>
                </a:cubicBezTo>
                <a:cubicBezTo>
                  <a:pt x="31992" y="2425983"/>
                  <a:pt x="6697" y="2440644"/>
                  <a:pt x="2481" y="2457400"/>
                </a:cubicBezTo>
                <a:cubicBezTo>
                  <a:pt x="-5951" y="2486722"/>
                  <a:pt x="8805" y="2509760"/>
                  <a:pt x="21452" y="2520232"/>
                </a:cubicBezTo>
                <a:cubicBezTo>
                  <a:pt x="6697" y="2539082"/>
                  <a:pt x="-1735" y="2576782"/>
                  <a:pt x="29884" y="2604009"/>
                </a:cubicBezTo>
                <a:cubicBezTo>
                  <a:pt x="65718" y="2633331"/>
                  <a:pt x="120524" y="2629142"/>
                  <a:pt x="135280" y="2591443"/>
                </a:cubicBezTo>
                <a:cubicBezTo>
                  <a:pt x="135280" y="2591443"/>
                  <a:pt x="139495" y="2566310"/>
                  <a:pt x="131064" y="2551649"/>
                </a:cubicBezTo>
                <a:cubicBezTo>
                  <a:pt x="109985" y="2536988"/>
                  <a:pt x="88905" y="2541177"/>
                  <a:pt x="86798" y="2578876"/>
                </a:cubicBezTo>
                <a:cubicBezTo>
                  <a:pt x="86798" y="2578876"/>
                  <a:pt x="76258" y="2562121"/>
                  <a:pt x="82582" y="2547460"/>
                </a:cubicBezTo>
                <a:cubicBezTo>
                  <a:pt x="86798" y="2532799"/>
                  <a:pt x="99445" y="2528610"/>
                  <a:pt x="109985" y="2528610"/>
                </a:cubicBezTo>
                <a:cubicBezTo>
                  <a:pt x="124740" y="2526516"/>
                  <a:pt x="143711" y="2541177"/>
                  <a:pt x="145819" y="2560026"/>
                </a:cubicBezTo>
                <a:cubicBezTo>
                  <a:pt x="150035" y="2608198"/>
                  <a:pt x="194301" y="2647992"/>
                  <a:pt x="234352" y="2673125"/>
                </a:cubicBezTo>
                <a:cubicBezTo>
                  <a:pt x="318668" y="2725486"/>
                  <a:pt x="417740" y="2746430"/>
                  <a:pt x="533676" y="2727580"/>
                </a:cubicBezTo>
                <a:cubicBezTo>
                  <a:pt x="586374" y="2719203"/>
                  <a:pt x="630640" y="2704542"/>
                  <a:pt x="645395" y="2694070"/>
                </a:cubicBezTo>
                <a:cubicBezTo>
                  <a:pt x="679122" y="2671031"/>
                  <a:pt x="704417" y="2647992"/>
                  <a:pt x="721280" y="2612387"/>
                </a:cubicBezTo>
                <a:cubicBezTo>
                  <a:pt x="750791" y="2553743"/>
                  <a:pt x="731820" y="2490910"/>
                  <a:pt x="727604" y="2465777"/>
                </a:cubicBezTo>
                <a:cubicBezTo>
                  <a:pt x="727604" y="2453211"/>
                  <a:pt x="710741" y="2400850"/>
                  <a:pt x="704417" y="2392472"/>
                </a:cubicBezTo>
                <a:cubicBezTo>
                  <a:pt x="723388" y="2509760"/>
                  <a:pt x="727604" y="2580971"/>
                  <a:pt x="664367" y="2631237"/>
                </a:cubicBezTo>
                <a:cubicBezTo>
                  <a:pt x="634856" y="2654276"/>
                  <a:pt x="603237" y="2668937"/>
                  <a:pt x="573726" y="2673125"/>
                </a:cubicBezTo>
                <a:cubicBezTo>
                  <a:pt x="508381" y="2685692"/>
                  <a:pt x="440927" y="2666842"/>
                  <a:pt x="405093" y="2639615"/>
                </a:cubicBezTo>
                <a:cubicBezTo>
                  <a:pt x="375582" y="2616576"/>
                  <a:pt x="358719" y="2549554"/>
                  <a:pt x="424064" y="2560026"/>
                </a:cubicBezTo>
                <a:cubicBezTo>
                  <a:pt x="409309" y="2564215"/>
                  <a:pt x="396661" y="2574687"/>
                  <a:pt x="392445" y="2583065"/>
                </a:cubicBezTo>
                <a:cubicBezTo>
                  <a:pt x="390337" y="2627048"/>
                  <a:pt x="447251" y="2622859"/>
                  <a:pt x="457791" y="2580971"/>
                </a:cubicBezTo>
                <a:cubicBezTo>
                  <a:pt x="472546" y="2520232"/>
                  <a:pt x="426172" y="2490910"/>
                  <a:pt x="371366" y="2499288"/>
                </a:cubicBezTo>
                <a:cubicBezTo>
                  <a:pt x="346071" y="2480438"/>
                  <a:pt x="308129" y="2478344"/>
                  <a:pt x="284942" y="2507666"/>
                </a:cubicBezTo>
                <a:cubicBezTo>
                  <a:pt x="259647" y="2499288"/>
                  <a:pt x="219596" y="2511855"/>
                  <a:pt x="209057" y="2549554"/>
                </a:cubicBezTo>
                <a:cubicBezTo>
                  <a:pt x="202733" y="2570499"/>
                  <a:pt x="200625" y="2608198"/>
                  <a:pt x="225920" y="2618670"/>
                </a:cubicBezTo>
                <a:cubicBezTo>
                  <a:pt x="242783" y="2624954"/>
                  <a:pt x="257539" y="2612387"/>
                  <a:pt x="263862" y="2601915"/>
                </a:cubicBezTo>
                <a:cubicBezTo>
                  <a:pt x="274402" y="2585160"/>
                  <a:pt x="259647" y="2574687"/>
                  <a:pt x="244891" y="2568404"/>
                </a:cubicBezTo>
                <a:cubicBezTo>
                  <a:pt x="263862" y="2564215"/>
                  <a:pt x="282834" y="2564215"/>
                  <a:pt x="297589" y="2589348"/>
                </a:cubicBezTo>
                <a:cubicBezTo>
                  <a:pt x="306021" y="2606104"/>
                  <a:pt x="316560" y="2627048"/>
                  <a:pt x="324992" y="2637520"/>
                </a:cubicBezTo>
                <a:cubicBezTo>
                  <a:pt x="335532" y="2650087"/>
                  <a:pt x="365042" y="2679409"/>
                  <a:pt x="400877" y="2685692"/>
                </a:cubicBezTo>
                <a:cubicBezTo>
                  <a:pt x="476762" y="2704542"/>
                  <a:pt x="561079" y="2691975"/>
                  <a:pt x="630640" y="2677314"/>
                </a:cubicBezTo>
                <a:cubicBezTo>
                  <a:pt x="584266" y="2710825"/>
                  <a:pt x="462007" y="2712919"/>
                  <a:pt x="398769" y="2698258"/>
                </a:cubicBezTo>
                <a:cubicBezTo>
                  <a:pt x="362935" y="2689881"/>
                  <a:pt x="339747" y="2677314"/>
                  <a:pt x="316560" y="2650087"/>
                </a:cubicBezTo>
                <a:cubicBezTo>
                  <a:pt x="310237" y="2641709"/>
                  <a:pt x="293373" y="2616576"/>
                  <a:pt x="278618" y="2587254"/>
                </a:cubicBezTo>
                <a:cubicBezTo>
                  <a:pt x="274402" y="2604009"/>
                  <a:pt x="276510" y="2614481"/>
                  <a:pt x="255431" y="2624954"/>
                </a:cubicBezTo>
                <a:cubicBezTo>
                  <a:pt x="185870" y="2658464"/>
                  <a:pt x="175330" y="2551649"/>
                  <a:pt x="213272" y="2511855"/>
                </a:cubicBezTo>
                <a:cubicBezTo>
                  <a:pt x="228028" y="2497194"/>
                  <a:pt x="265970" y="2490910"/>
                  <a:pt x="280726" y="2495099"/>
                </a:cubicBezTo>
                <a:cubicBezTo>
                  <a:pt x="297589" y="2467872"/>
                  <a:pt x="350287" y="2469966"/>
                  <a:pt x="375582" y="2490910"/>
                </a:cubicBezTo>
                <a:cubicBezTo>
                  <a:pt x="392445" y="2482533"/>
                  <a:pt x="419848" y="2486722"/>
                  <a:pt x="438820" y="2497194"/>
                </a:cubicBezTo>
                <a:cubicBezTo>
                  <a:pt x="489410" y="2528610"/>
                  <a:pt x="485194" y="2627048"/>
                  <a:pt x="409309" y="2627048"/>
                </a:cubicBezTo>
                <a:cubicBezTo>
                  <a:pt x="478870" y="2673125"/>
                  <a:pt x="546323" y="2677314"/>
                  <a:pt x="620100" y="2643803"/>
                </a:cubicBezTo>
                <a:cubicBezTo>
                  <a:pt x="714957" y="2597726"/>
                  <a:pt x="706525" y="2518138"/>
                  <a:pt x="698093" y="2423889"/>
                </a:cubicBezTo>
                <a:cubicBezTo>
                  <a:pt x="693877" y="2379906"/>
                  <a:pt x="685446" y="2287751"/>
                  <a:pt x="685446" y="2287751"/>
                </a:cubicBezTo>
                <a:close/>
                <a:moveTo>
                  <a:pt x="1491729" y="2251060"/>
                </a:moveTo>
                <a:cubicBezTo>
                  <a:pt x="1453786" y="2364159"/>
                  <a:pt x="1529671" y="2529619"/>
                  <a:pt x="1405304" y="2581979"/>
                </a:cubicBezTo>
                <a:cubicBezTo>
                  <a:pt x="1365254" y="2598735"/>
                  <a:pt x="1308340" y="2581979"/>
                  <a:pt x="1293585" y="2546374"/>
                </a:cubicBezTo>
                <a:cubicBezTo>
                  <a:pt x="1287261" y="2529619"/>
                  <a:pt x="1287261" y="2500297"/>
                  <a:pt x="1295693" y="2491919"/>
                </a:cubicBezTo>
                <a:cubicBezTo>
                  <a:pt x="1302016" y="2481447"/>
                  <a:pt x="1325203" y="2479353"/>
                  <a:pt x="1335743" y="2483541"/>
                </a:cubicBezTo>
                <a:cubicBezTo>
                  <a:pt x="1348390" y="2487730"/>
                  <a:pt x="1348390" y="2514958"/>
                  <a:pt x="1331527" y="2519147"/>
                </a:cubicBezTo>
                <a:cubicBezTo>
                  <a:pt x="1354714" y="2475164"/>
                  <a:pt x="1278829" y="2483541"/>
                  <a:pt x="1304124" y="2542185"/>
                </a:cubicBezTo>
                <a:cubicBezTo>
                  <a:pt x="1312556" y="2561035"/>
                  <a:pt x="1346283" y="2575696"/>
                  <a:pt x="1369470" y="2575696"/>
                </a:cubicBezTo>
                <a:cubicBezTo>
                  <a:pt x="1405304" y="2573602"/>
                  <a:pt x="1441139" y="2548469"/>
                  <a:pt x="1451678" y="2512863"/>
                </a:cubicBezTo>
                <a:cubicBezTo>
                  <a:pt x="1458002" y="2487730"/>
                  <a:pt x="1458002" y="2416520"/>
                  <a:pt x="1409520" y="2378820"/>
                </a:cubicBezTo>
                <a:cubicBezTo>
                  <a:pt x="1394765" y="2370442"/>
                  <a:pt x="1344175" y="2349498"/>
                  <a:pt x="1318880" y="2362065"/>
                </a:cubicBezTo>
                <a:cubicBezTo>
                  <a:pt x="1299908" y="2372537"/>
                  <a:pt x="1278829" y="2414425"/>
                  <a:pt x="1230347" y="2393481"/>
                </a:cubicBezTo>
                <a:cubicBezTo>
                  <a:pt x="1215592" y="2387198"/>
                  <a:pt x="1207160" y="2370442"/>
                  <a:pt x="1215592" y="2347404"/>
                </a:cubicBezTo>
                <a:cubicBezTo>
                  <a:pt x="1221915" y="2334837"/>
                  <a:pt x="1242995" y="2339026"/>
                  <a:pt x="1253534" y="2347404"/>
                </a:cubicBezTo>
                <a:cubicBezTo>
                  <a:pt x="1255642" y="2351593"/>
                  <a:pt x="1211376" y="2341121"/>
                  <a:pt x="1230347" y="2376726"/>
                </a:cubicBezTo>
                <a:cubicBezTo>
                  <a:pt x="1253534" y="2418614"/>
                  <a:pt x="1350498" y="2345309"/>
                  <a:pt x="1285153" y="2301326"/>
                </a:cubicBezTo>
                <a:cubicBezTo>
                  <a:pt x="1261966" y="2284571"/>
                  <a:pt x="1238779" y="2301326"/>
                  <a:pt x="1213484" y="2295043"/>
                </a:cubicBezTo>
                <a:cubicBezTo>
                  <a:pt x="1190297" y="2290854"/>
                  <a:pt x="1183973" y="2255249"/>
                  <a:pt x="1133383" y="2261532"/>
                </a:cubicBezTo>
                <a:cubicBezTo>
                  <a:pt x="1108088" y="2265721"/>
                  <a:pt x="1093333" y="2284571"/>
                  <a:pt x="1082793" y="2301326"/>
                </a:cubicBezTo>
                <a:cubicBezTo>
                  <a:pt x="1053282" y="2290854"/>
                  <a:pt x="1025879" y="2295043"/>
                  <a:pt x="1011124" y="2299232"/>
                </a:cubicBezTo>
                <a:cubicBezTo>
                  <a:pt x="994260" y="2305515"/>
                  <a:pt x="977397" y="2315987"/>
                  <a:pt x="971073" y="2328554"/>
                </a:cubicBezTo>
                <a:cubicBezTo>
                  <a:pt x="945778" y="2372537"/>
                  <a:pt x="973181" y="2433275"/>
                  <a:pt x="1017448" y="2408142"/>
                </a:cubicBezTo>
                <a:cubicBezTo>
                  <a:pt x="1049066" y="2389292"/>
                  <a:pt x="1034311" y="2345309"/>
                  <a:pt x="992153" y="2359970"/>
                </a:cubicBezTo>
                <a:cubicBezTo>
                  <a:pt x="994260" y="2355781"/>
                  <a:pt x="1000584" y="2345309"/>
                  <a:pt x="1011124" y="2345309"/>
                </a:cubicBezTo>
                <a:cubicBezTo>
                  <a:pt x="1023771" y="2345309"/>
                  <a:pt x="1046958" y="2353687"/>
                  <a:pt x="1044850" y="2380915"/>
                </a:cubicBezTo>
                <a:cubicBezTo>
                  <a:pt x="1044850" y="2406048"/>
                  <a:pt x="1025879" y="2424897"/>
                  <a:pt x="996368" y="2424897"/>
                </a:cubicBezTo>
                <a:cubicBezTo>
                  <a:pt x="954210" y="2424897"/>
                  <a:pt x="945778" y="2389292"/>
                  <a:pt x="949994" y="2345309"/>
                </a:cubicBezTo>
                <a:cubicBezTo>
                  <a:pt x="920483" y="2334837"/>
                  <a:pt x="874109" y="2334837"/>
                  <a:pt x="861462" y="2385103"/>
                </a:cubicBezTo>
                <a:cubicBezTo>
                  <a:pt x="838275" y="2389292"/>
                  <a:pt x="812980" y="2403953"/>
                  <a:pt x="808764" y="2420709"/>
                </a:cubicBezTo>
                <a:cubicBezTo>
                  <a:pt x="800332" y="2450031"/>
                  <a:pt x="815088" y="2473069"/>
                  <a:pt x="827735" y="2483541"/>
                </a:cubicBezTo>
                <a:cubicBezTo>
                  <a:pt x="812980" y="2502391"/>
                  <a:pt x="804548" y="2540091"/>
                  <a:pt x="836167" y="2567318"/>
                </a:cubicBezTo>
                <a:cubicBezTo>
                  <a:pt x="872001" y="2596640"/>
                  <a:pt x="926807" y="2592451"/>
                  <a:pt x="941563" y="2554752"/>
                </a:cubicBezTo>
                <a:cubicBezTo>
                  <a:pt x="941563" y="2554752"/>
                  <a:pt x="945778" y="2529619"/>
                  <a:pt x="937347" y="2514958"/>
                </a:cubicBezTo>
                <a:cubicBezTo>
                  <a:pt x="916268" y="2500297"/>
                  <a:pt x="895188" y="2504486"/>
                  <a:pt x="893080" y="2542185"/>
                </a:cubicBezTo>
                <a:cubicBezTo>
                  <a:pt x="893080" y="2542185"/>
                  <a:pt x="882541" y="2525430"/>
                  <a:pt x="888865" y="2510769"/>
                </a:cubicBezTo>
                <a:cubicBezTo>
                  <a:pt x="893080" y="2496108"/>
                  <a:pt x="905728" y="2491919"/>
                  <a:pt x="916268" y="2491919"/>
                </a:cubicBezTo>
                <a:cubicBezTo>
                  <a:pt x="931023" y="2489825"/>
                  <a:pt x="949994" y="2504486"/>
                  <a:pt x="952102" y="2523335"/>
                </a:cubicBezTo>
                <a:cubicBezTo>
                  <a:pt x="956318" y="2571507"/>
                  <a:pt x="1000584" y="2611301"/>
                  <a:pt x="1040635" y="2636434"/>
                </a:cubicBezTo>
                <a:cubicBezTo>
                  <a:pt x="1124951" y="2688795"/>
                  <a:pt x="1224023" y="2709739"/>
                  <a:pt x="1339959" y="2690889"/>
                </a:cubicBezTo>
                <a:cubicBezTo>
                  <a:pt x="1392657" y="2682512"/>
                  <a:pt x="1436923" y="2667851"/>
                  <a:pt x="1451678" y="2657379"/>
                </a:cubicBezTo>
                <a:cubicBezTo>
                  <a:pt x="1485405" y="2634340"/>
                  <a:pt x="1510700" y="2611301"/>
                  <a:pt x="1527563" y="2575696"/>
                </a:cubicBezTo>
                <a:cubicBezTo>
                  <a:pt x="1557074" y="2517052"/>
                  <a:pt x="1538103" y="2454219"/>
                  <a:pt x="1533887" y="2429086"/>
                </a:cubicBezTo>
                <a:cubicBezTo>
                  <a:pt x="1533887" y="2416520"/>
                  <a:pt x="1517024" y="2364159"/>
                  <a:pt x="1510700" y="2355781"/>
                </a:cubicBezTo>
                <a:cubicBezTo>
                  <a:pt x="1529671" y="2473069"/>
                  <a:pt x="1533887" y="2544280"/>
                  <a:pt x="1470650" y="2594546"/>
                </a:cubicBezTo>
                <a:cubicBezTo>
                  <a:pt x="1441139" y="2617585"/>
                  <a:pt x="1409520" y="2632246"/>
                  <a:pt x="1380009" y="2636434"/>
                </a:cubicBezTo>
                <a:cubicBezTo>
                  <a:pt x="1314664" y="2649001"/>
                  <a:pt x="1247210" y="2630151"/>
                  <a:pt x="1211376" y="2602924"/>
                </a:cubicBezTo>
                <a:cubicBezTo>
                  <a:pt x="1181865" y="2579885"/>
                  <a:pt x="1165002" y="2512863"/>
                  <a:pt x="1230347" y="2523335"/>
                </a:cubicBezTo>
                <a:cubicBezTo>
                  <a:pt x="1215592" y="2527524"/>
                  <a:pt x="1202944" y="2537996"/>
                  <a:pt x="1198728" y="2546374"/>
                </a:cubicBezTo>
                <a:cubicBezTo>
                  <a:pt x="1196620" y="2590357"/>
                  <a:pt x="1253534" y="2586168"/>
                  <a:pt x="1264074" y="2544280"/>
                </a:cubicBezTo>
                <a:cubicBezTo>
                  <a:pt x="1278829" y="2483541"/>
                  <a:pt x="1232455" y="2454219"/>
                  <a:pt x="1177649" y="2462597"/>
                </a:cubicBezTo>
                <a:cubicBezTo>
                  <a:pt x="1152354" y="2443747"/>
                  <a:pt x="1114412" y="2441653"/>
                  <a:pt x="1091225" y="2470975"/>
                </a:cubicBezTo>
                <a:cubicBezTo>
                  <a:pt x="1065930" y="2462597"/>
                  <a:pt x="1025879" y="2475164"/>
                  <a:pt x="1015340" y="2512863"/>
                </a:cubicBezTo>
                <a:cubicBezTo>
                  <a:pt x="1009016" y="2533808"/>
                  <a:pt x="1006908" y="2571507"/>
                  <a:pt x="1032203" y="2581979"/>
                </a:cubicBezTo>
                <a:cubicBezTo>
                  <a:pt x="1049066" y="2588263"/>
                  <a:pt x="1063822" y="2575696"/>
                  <a:pt x="1070145" y="2565224"/>
                </a:cubicBezTo>
                <a:cubicBezTo>
                  <a:pt x="1080685" y="2548469"/>
                  <a:pt x="1065930" y="2537996"/>
                  <a:pt x="1051174" y="2531713"/>
                </a:cubicBezTo>
                <a:cubicBezTo>
                  <a:pt x="1070145" y="2527524"/>
                  <a:pt x="1089117" y="2527524"/>
                  <a:pt x="1103872" y="2552657"/>
                </a:cubicBezTo>
                <a:cubicBezTo>
                  <a:pt x="1112304" y="2569413"/>
                  <a:pt x="1122843" y="2590357"/>
                  <a:pt x="1131275" y="2600829"/>
                </a:cubicBezTo>
                <a:cubicBezTo>
                  <a:pt x="1141815" y="2613396"/>
                  <a:pt x="1171325" y="2642718"/>
                  <a:pt x="1207160" y="2649001"/>
                </a:cubicBezTo>
                <a:cubicBezTo>
                  <a:pt x="1283045" y="2667851"/>
                  <a:pt x="1367362" y="2655284"/>
                  <a:pt x="1436923" y="2640623"/>
                </a:cubicBezTo>
                <a:cubicBezTo>
                  <a:pt x="1390549" y="2674134"/>
                  <a:pt x="1268290" y="2676228"/>
                  <a:pt x="1205052" y="2661567"/>
                </a:cubicBezTo>
                <a:cubicBezTo>
                  <a:pt x="1169218" y="2653190"/>
                  <a:pt x="1146030" y="2640623"/>
                  <a:pt x="1122843" y="2613396"/>
                </a:cubicBezTo>
                <a:cubicBezTo>
                  <a:pt x="1116520" y="2605018"/>
                  <a:pt x="1099656" y="2579885"/>
                  <a:pt x="1084901" y="2550563"/>
                </a:cubicBezTo>
                <a:cubicBezTo>
                  <a:pt x="1080685" y="2567318"/>
                  <a:pt x="1082793" y="2577790"/>
                  <a:pt x="1061714" y="2588263"/>
                </a:cubicBezTo>
                <a:cubicBezTo>
                  <a:pt x="992153" y="2621773"/>
                  <a:pt x="981613" y="2514958"/>
                  <a:pt x="1019555" y="2475164"/>
                </a:cubicBezTo>
                <a:cubicBezTo>
                  <a:pt x="1034311" y="2460503"/>
                  <a:pt x="1072253" y="2454219"/>
                  <a:pt x="1087009" y="2458408"/>
                </a:cubicBezTo>
                <a:cubicBezTo>
                  <a:pt x="1103872" y="2431181"/>
                  <a:pt x="1156570" y="2433275"/>
                  <a:pt x="1181865" y="2454219"/>
                </a:cubicBezTo>
                <a:cubicBezTo>
                  <a:pt x="1198728" y="2445842"/>
                  <a:pt x="1226131" y="2450031"/>
                  <a:pt x="1245103" y="2460503"/>
                </a:cubicBezTo>
                <a:cubicBezTo>
                  <a:pt x="1295693" y="2491919"/>
                  <a:pt x="1291477" y="2590357"/>
                  <a:pt x="1215592" y="2590357"/>
                </a:cubicBezTo>
                <a:cubicBezTo>
                  <a:pt x="1285153" y="2636434"/>
                  <a:pt x="1352606" y="2640623"/>
                  <a:pt x="1426383" y="2607112"/>
                </a:cubicBezTo>
                <a:cubicBezTo>
                  <a:pt x="1521240" y="2561035"/>
                  <a:pt x="1512808" y="2481447"/>
                  <a:pt x="1504376" y="2387198"/>
                </a:cubicBezTo>
                <a:cubicBezTo>
                  <a:pt x="1500160" y="2343215"/>
                  <a:pt x="1491729" y="2251060"/>
                  <a:pt x="1491729" y="2251060"/>
                </a:cubicBezTo>
                <a:close/>
                <a:moveTo>
                  <a:pt x="2271899" y="2251060"/>
                </a:moveTo>
                <a:cubicBezTo>
                  <a:pt x="2233956" y="2364159"/>
                  <a:pt x="2309841" y="2529619"/>
                  <a:pt x="2185474" y="2581979"/>
                </a:cubicBezTo>
                <a:cubicBezTo>
                  <a:pt x="2145424" y="2598735"/>
                  <a:pt x="2088510" y="2581979"/>
                  <a:pt x="2073755" y="2546374"/>
                </a:cubicBezTo>
                <a:cubicBezTo>
                  <a:pt x="2067431" y="2529619"/>
                  <a:pt x="2067431" y="2500297"/>
                  <a:pt x="2075863" y="2491919"/>
                </a:cubicBezTo>
                <a:cubicBezTo>
                  <a:pt x="2082186" y="2481447"/>
                  <a:pt x="2105373" y="2479353"/>
                  <a:pt x="2115913" y="2483541"/>
                </a:cubicBezTo>
                <a:cubicBezTo>
                  <a:pt x="2128560" y="2487730"/>
                  <a:pt x="2128560" y="2514958"/>
                  <a:pt x="2111697" y="2519147"/>
                </a:cubicBezTo>
                <a:cubicBezTo>
                  <a:pt x="2134884" y="2475164"/>
                  <a:pt x="2058999" y="2483541"/>
                  <a:pt x="2084294" y="2542185"/>
                </a:cubicBezTo>
                <a:cubicBezTo>
                  <a:pt x="2092726" y="2561035"/>
                  <a:pt x="2126453" y="2575696"/>
                  <a:pt x="2149640" y="2575696"/>
                </a:cubicBezTo>
                <a:cubicBezTo>
                  <a:pt x="2185474" y="2573602"/>
                  <a:pt x="2221309" y="2548469"/>
                  <a:pt x="2231848" y="2512863"/>
                </a:cubicBezTo>
                <a:cubicBezTo>
                  <a:pt x="2238172" y="2487730"/>
                  <a:pt x="2238172" y="2416520"/>
                  <a:pt x="2189690" y="2378820"/>
                </a:cubicBezTo>
                <a:cubicBezTo>
                  <a:pt x="2174935" y="2370442"/>
                  <a:pt x="2124345" y="2349498"/>
                  <a:pt x="2099050" y="2362065"/>
                </a:cubicBezTo>
                <a:cubicBezTo>
                  <a:pt x="2080078" y="2372537"/>
                  <a:pt x="2058999" y="2414425"/>
                  <a:pt x="2010517" y="2393481"/>
                </a:cubicBezTo>
                <a:cubicBezTo>
                  <a:pt x="1995762" y="2387198"/>
                  <a:pt x="1987330" y="2370442"/>
                  <a:pt x="1995762" y="2347404"/>
                </a:cubicBezTo>
                <a:cubicBezTo>
                  <a:pt x="2002085" y="2334837"/>
                  <a:pt x="2023165" y="2339026"/>
                  <a:pt x="2033704" y="2347404"/>
                </a:cubicBezTo>
                <a:cubicBezTo>
                  <a:pt x="2035812" y="2351593"/>
                  <a:pt x="1991546" y="2341121"/>
                  <a:pt x="2010517" y="2376726"/>
                </a:cubicBezTo>
                <a:cubicBezTo>
                  <a:pt x="2033704" y="2418614"/>
                  <a:pt x="2130668" y="2345309"/>
                  <a:pt x="2065323" y="2301326"/>
                </a:cubicBezTo>
                <a:cubicBezTo>
                  <a:pt x="2042136" y="2284571"/>
                  <a:pt x="2018949" y="2301326"/>
                  <a:pt x="1993654" y="2295043"/>
                </a:cubicBezTo>
                <a:cubicBezTo>
                  <a:pt x="1970467" y="2290854"/>
                  <a:pt x="1964143" y="2255249"/>
                  <a:pt x="1913553" y="2261532"/>
                </a:cubicBezTo>
                <a:cubicBezTo>
                  <a:pt x="1888258" y="2265721"/>
                  <a:pt x="1873503" y="2284571"/>
                  <a:pt x="1862963" y="2301326"/>
                </a:cubicBezTo>
                <a:cubicBezTo>
                  <a:pt x="1833452" y="2290854"/>
                  <a:pt x="1806049" y="2295043"/>
                  <a:pt x="1791294" y="2299232"/>
                </a:cubicBezTo>
                <a:cubicBezTo>
                  <a:pt x="1774430" y="2305515"/>
                  <a:pt x="1757567" y="2315987"/>
                  <a:pt x="1751243" y="2328554"/>
                </a:cubicBezTo>
                <a:cubicBezTo>
                  <a:pt x="1725948" y="2372537"/>
                  <a:pt x="1753351" y="2433275"/>
                  <a:pt x="1797618" y="2408142"/>
                </a:cubicBezTo>
                <a:cubicBezTo>
                  <a:pt x="1829236" y="2389292"/>
                  <a:pt x="1814481" y="2345309"/>
                  <a:pt x="1772323" y="2359970"/>
                </a:cubicBezTo>
                <a:cubicBezTo>
                  <a:pt x="1774430" y="2355781"/>
                  <a:pt x="1780754" y="2345309"/>
                  <a:pt x="1791294" y="2345309"/>
                </a:cubicBezTo>
                <a:cubicBezTo>
                  <a:pt x="1803941" y="2345309"/>
                  <a:pt x="1827128" y="2353687"/>
                  <a:pt x="1825020" y="2380915"/>
                </a:cubicBezTo>
                <a:cubicBezTo>
                  <a:pt x="1825020" y="2406048"/>
                  <a:pt x="1806049" y="2424897"/>
                  <a:pt x="1776538" y="2424897"/>
                </a:cubicBezTo>
                <a:cubicBezTo>
                  <a:pt x="1734380" y="2424897"/>
                  <a:pt x="1725948" y="2389292"/>
                  <a:pt x="1730164" y="2345309"/>
                </a:cubicBezTo>
                <a:cubicBezTo>
                  <a:pt x="1700653" y="2334837"/>
                  <a:pt x="1654279" y="2334837"/>
                  <a:pt x="1641632" y="2385103"/>
                </a:cubicBezTo>
                <a:cubicBezTo>
                  <a:pt x="1618445" y="2389292"/>
                  <a:pt x="1593150" y="2403953"/>
                  <a:pt x="1588934" y="2420709"/>
                </a:cubicBezTo>
                <a:cubicBezTo>
                  <a:pt x="1580502" y="2450031"/>
                  <a:pt x="1595258" y="2473069"/>
                  <a:pt x="1607905" y="2483541"/>
                </a:cubicBezTo>
                <a:cubicBezTo>
                  <a:pt x="1593150" y="2502391"/>
                  <a:pt x="1584718" y="2540091"/>
                  <a:pt x="1616337" y="2567318"/>
                </a:cubicBezTo>
                <a:cubicBezTo>
                  <a:pt x="1652171" y="2596640"/>
                  <a:pt x="1706977" y="2592451"/>
                  <a:pt x="1721733" y="2554752"/>
                </a:cubicBezTo>
                <a:cubicBezTo>
                  <a:pt x="1721733" y="2554752"/>
                  <a:pt x="1725948" y="2529619"/>
                  <a:pt x="1717517" y="2514958"/>
                </a:cubicBezTo>
                <a:cubicBezTo>
                  <a:pt x="1696438" y="2500297"/>
                  <a:pt x="1675358" y="2504486"/>
                  <a:pt x="1673250" y="2542185"/>
                </a:cubicBezTo>
                <a:cubicBezTo>
                  <a:pt x="1673250" y="2542185"/>
                  <a:pt x="1662711" y="2525430"/>
                  <a:pt x="1669035" y="2510769"/>
                </a:cubicBezTo>
                <a:cubicBezTo>
                  <a:pt x="1673250" y="2496108"/>
                  <a:pt x="1685898" y="2491919"/>
                  <a:pt x="1696438" y="2491919"/>
                </a:cubicBezTo>
                <a:cubicBezTo>
                  <a:pt x="1711193" y="2489825"/>
                  <a:pt x="1730164" y="2504486"/>
                  <a:pt x="1732272" y="2523335"/>
                </a:cubicBezTo>
                <a:cubicBezTo>
                  <a:pt x="1736488" y="2571507"/>
                  <a:pt x="1780754" y="2611301"/>
                  <a:pt x="1820805" y="2636434"/>
                </a:cubicBezTo>
                <a:cubicBezTo>
                  <a:pt x="1905121" y="2688795"/>
                  <a:pt x="2004193" y="2709739"/>
                  <a:pt x="2120129" y="2690889"/>
                </a:cubicBezTo>
                <a:cubicBezTo>
                  <a:pt x="2172827" y="2682512"/>
                  <a:pt x="2217093" y="2667851"/>
                  <a:pt x="2231848" y="2657379"/>
                </a:cubicBezTo>
                <a:cubicBezTo>
                  <a:pt x="2265575" y="2634340"/>
                  <a:pt x="2290870" y="2611301"/>
                  <a:pt x="2307733" y="2575696"/>
                </a:cubicBezTo>
                <a:cubicBezTo>
                  <a:pt x="2337244" y="2517052"/>
                  <a:pt x="2318273" y="2454219"/>
                  <a:pt x="2314057" y="2429086"/>
                </a:cubicBezTo>
                <a:cubicBezTo>
                  <a:pt x="2314057" y="2416520"/>
                  <a:pt x="2297194" y="2364159"/>
                  <a:pt x="2290870" y="2355781"/>
                </a:cubicBezTo>
                <a:cubicBezTo>
                  <a:pt x="2309841" y="2473069"/>
                  <a:pt x="2314057" y="2544280"/>
                  <a:pt x="2250820" y="2594546"/>
                </a:cubicBezTo>
                <a:cubicBezTo>
                  <a:pt x="2221309" y="2617585"/>
                  <a:pt x="2189690" y="2632246"/>
                  <a:pt x="2160179" y="2636434"/>
                </a:cubicBezTo>
                <a:cubicBezTo>
                  <a:pt x="2094834" y="2649001"/>
                  <a:pt x="2027380" y="2630151"/>
                  <a:pt x="1991546" y="2602924"/>
                </a:cubicBezTo>
                <a:cubicBezTo>
                  <a:pt x="1962035" y="2579885"/>
                  <a:pt x="1945172" y="2512863"/>
                  <a:pt x="2010517" y="2523335"/>
                </a:cubicBezTo>
                <a:cubicBezTo>
                  <a:pt x="1995762" y="2527524"/>
                  <a:pt x="1983114" y="2537996"/>
                  <a:pt x="1978898" y="2546374"/>
                </a:cubicBezTo>
                <a:cubicBezTo>
                  <a:pt x="1976790" y="2590357"/>
                  <a:pt x="2033704" y="2586168"/>
                  <a:pt x="2044244" y="2544280"/>
                </a:cubicBezTo>
                <a:cubicBezTo>
                  <a:pt x="2058999" y="2483541"/>
                  <a:pt x="2012625" y="2454219"/>
                  <a:pt x="1957819" y="2462597"/>
                </a:cubicBezTo>
                <a:cubicBezTo>
                  <a:pt x="1932524" y="2443747"/>
                  <a:pt x="1894582" y="2441653"/>
                  <a:pt x="1871395" y="2470975"/>
                </a:cubicBezTo>
                <a:cubicBezTo>
                  <a:pt x="1846100" y="2462597"/>
                  <a:pt x="1806049" y="2475164"/>
                  <a:pt x="1795510" y="2512863"/>
                </a:cubicBezTo>
                <a:cubicBezTo>
                  <a:pt x="1789186" y="2533808"/>
                  <a:pt x="1787078" y="2571507"/>
                  <a:pt x="1812373" y="2581979"/>
                </a:cubicBezTo>
                <a:cubicBezTo>
                  <a:pt x="1829236" y="2588263"/>
                  <a:pt x="1843992" y="2575696"/>
                  <a:pt x="1850315" y="2565224"/>
                </a:cubicBezTo>
                <a:cubicBezTo>
                  <a:pt x="1860855" y="2548469"/>
                  <a:pt x="1846100" y="2537996"/>
                  <a:pt x="1831344" y="2531713"/>
                </a:cubicBezTo>
                <a:cubicBezTo>
                  <a:pt x="1850315" y="2527524"/>
                  <a:pt x="1869287" y="2527524"/>
                  <a:pt x="1884042" y="2552657"/>
                </a:cubicBezTo>
                <a:cubicBezTo>
                  <a:pt x="1892474" y="2569413"/>
                  <a:pt x="1903013" y="2590357"/>
                  <a:pt x="1911445" y="2600829"/>
                </a:cubicBezTo>
                <a:cubicBezTo>
                  <a:pt x="1921985" y="2613396"/>
                  <a:pt x="1951495" y="2642718"/>
                  <a:pt x="1987330" y="2649001"/>
                </a:cubicBezTo>
                <a:cubicBezTo>
                  <a:pt x="2063215" y="2667851"/>
                  <a:pt x="2147532" y="2655284"/>
                  <a:pt x="2217093" y="2640623"/>
                </a:cubicBezTo>
                <a:cubicBezTo>
                  <a:pt x="2170719" y="2674134"/>
                  <a:pt x="2048460" y="2676228"/>
                  <a:pt x="1985222" y="2661567"/>
                </a:cubicBezTo>
                <a:cubicBezTo>
                  <a:pt x="1949388" y="2653190"/>
                  <a:pt x="1926200" y="2640623"/>
                  <a:pt x="1903013" y="2613396"/>
                </a:cubicBezTo>
                <a:cubicBezTo>
                  <a:pt x="1896690" y="2605018"/>
                  <a:pt x="1879826" y="2579885"/>
                  <a:pt x="1865071" y="2550563"/>
                </a:cubicBezTo>
                <a:cubicBezTo>
                  <a:pt x="1860855" y="2567318"/>
                  <a:pt x="1862963" y="2577790"/>
                  <a:pt x="1841884" y="2588263"/>
                </a:cubicBezTo>
                <a:cubicBezTo>
                  <a:pt x="1772323" y="2621773"/>
                  <a:pt x="1761783" y="2514958"/>
                  <a:pt x="1799725" y="2475164"/>
                </a:cubicBezTo>
                <a:cubicBezTo>
                  <a:pt x="1814481" y="2460503"/>
                  <a:pt x="1852423" y="2454219"/>
                  <a:pt x="1867179" y="2458408"/>
                </a:cubicBezTo>
                <a:cubicBezTo>
                  <a:pt x="1884042" y="2431181"/>
                  <a:pt x="1936740" y="2433275"/>
                  <a:pt x="1962035" y="2454219"/>
                </a:cubicBezTo>
                <a:cubicBezTo>
                  <a:pt x="1978898" y="2445842"/>
                  <a:pt x="2006301" y="2450031"/>
                  <a:pt x="2025273" y="2460503"/>
                </a:cubicBezTo>
                <a:cubicBezTo>
                  <a:pt x="2075863" y="2491919"/>
                  <a:pt x="2071647" y="2590357"/>
                  <a:pt x="1995762" y="2590357"/>
                </a:cubicBezTo>
                <a:cubicBezTo>
                  <a:pt x="2065323" y="2636434"/>
                  <a:pt x="2132776" y="2640623"/>
                  <a:pt x="2206553" y="2607112"/>
                </a:cubicBezTo>
                <a:cubicBezTo>
                  <a:pt x="2301410" y="2561035"/>
                  <a:pt x="2292978" y="2481447"/>
                  <a:pt x="2284546" y="2387198"/>
                </a:cubicBezTo>
                <a:cubicBezTo>
                  <a:pt x="2280330" y="2343215"/>
                  <a:pt x="2271899" y="2251060"/>
                  <a:pt x="2271899" y="2251060"/>
                </a:cubicBezTo>
                <a:close/>
                <a:moveTo>
                  <a:pt x="3052066" y="2251060"/>
                </a:moveTo>
                <a:cubicBezTo>
                  <a:pt x="3014124" y="2364159"/>
                  <a:pt x="3090009" y="2529619"/>
                  <a:pt x="2965641" y="2581979"/>
                </a:cubicBezTo>
                <a:cubicBezTo>
                  <a:pt x="2925591" y="2598735"/>
                  <a:pt x="2868677" y="2581979"/>
                  <a:pt x="2853922" y="2546374"/>
                </a:cubicBezTo>
                <a:cubicBezTo>
                  <a:pt x="2847598" y="2529619"/>
                  <a:pt x="2847598" y="2500297"/>
                  <a:pt x="2856030" y="2491919"/>
                </a:cubicBezTo>
                <a:cubicBezTo>
                  <a:pt x="2862354" y="2481447"/>
                  <a:pt x="2885541" y="2479353"/>
                  <a:pt x="2896080" y="2483541"/>
                </a:cubicBezTo>
                <a:cubicBezTo>
                  <a:pt x="2908728" y="2487730"/>
                  <a:pt x="2908728" y="2514958"/>
                  <a:pt x="2891865" y="2519147"/>
                </a:cubicBezTo>
                <a:cubicBezTo>
                  <a:pt x="2915051" y="2475164"/>
                  <a:pt x="2839167" y="2483541"/>
                  <a:pt x="2864461" y="2542185"/>
                </a:cubicBezTo>
                <a:cubicBezTo>
                  <a:pt x="2872893" y="2561035"/>
                  <a:pt x="2906620" y="2575696"/>
                  <a:pt x="2929807" y="2575696"/>
                </a:cubicBezTo>
                <a:cubicBezTo>
                  <a:pt x="2965641" y="2573602"/>
                  <a:pt x="3001476" y="2548469"/>
                  <a:pt x="3012016" y="2512863"/>
                </a:cubicBezTo>
                <a:cubicBezTo>
                  <a:pt x="3018340" y="2487730"/>
                  <a:pt x="3018340" y="2416520"/>
                  <a:pt x="2969857" y="2378820"/>
                </a:cubicBezTo>
                <a:cubicBezTo>
                  <a:pt x="2955102" y="2370442"/>
                  <a:pt x="2904512" y="2349498"/>
                  <a:pt x="2879217" y="2362065"/>
                </a:cubicBezTo>
                <a:cubicBezTo>
                  <a:pt x="2860246" y="2372537"/>
                  <a:pt x="2839167" y="2414425"/>
                  <a:pt x="2790685" y="2393481"/>
                </a:cubicBezTo>
                <a:cubicBezTo>
                  <a:pt x="2775929" y="2387198"/>
                  <a:pt x="2767498" y="2370442"/>
                  <a:pt x="2775929" y="2347404"/>
                </a:cubicBezTo>
                <a:cubicBezTo>
                  <a:pt x="2782253" y="2334837"/>
                  <a:pt x="2803332" y="2339026"/>
                  <a:pt x="2813872" y="2347404"/>
                </a:cubicBezTo>
                <a:cubicBezTo>
                  <a:pt x="2815980" y="2351593"/>
                  <a:pt x="2771714" y="2341121"/>
                  <a:pt x="2790685" y="2376726"/>
                </a:cubicBezTo>
                <a:cubicBezTo>
                  <a:pt x="2813872" y="2418614"/>
                  <a:pt x="2910836" y="2345309"/>
                  <a:pt x="2845490" y="2301326"/>
                </a:cubicBezTo>
                <a:cubicBezTo>
                  <a:pt x="2822304" y="2284571"/>
                  <a:pt x="2799116" y="2301326"/>
                  <a:pt x="2773821" y="2295043"/>
                </a:cubicBezTo>
                <a:cubicBezTo>
                  <a:pt x="2750634" y="2290854"/>
                  <a:pt x="2744310" y="2255249"/>
                  <a:pt x="2693720" y="2261532"/>
                </a:cubicBezTo>
                <a:cubicBezTo>
                  <a:pt x="2668426" y="2265721"/>
                  <a:pt x="2653670" y="2284571"/>
                  <a:pt x="2643130" y="2301326"/>
                </a:cubicBezTo>
                <a:cubicBezTo>
                  <a:pt x="2613620" y="2290854"/>
                  <a:pt x="2586217" y="2295043"/>
                  <a:pt x="2571461" y="2299232"/>
                </a:cubicBezTo>
                <a:cubicBezTo>
                  <a:pt x="2554598" y="2305515"/>
                  <a:pt x="2537735" y="2315987"/>
                  <a:pt x="2531411" y="2328554"/>
                </a:cubicBezTo>
                <a:cubicBezTo>
                  <a:pt x="2506116" y="2372537"/>
                  <a:pt x="2533519" y="2433275"/>
                  <a:pt x="2577785" y="2408142"/>
                </a:cubicBezTo>
                <a:cubicBezTo>
                  <a:pt x="2609404" y="2389292"/>
                  <a:pt x="2594649" y="2345309"/>
                  <a:pt x="2552490" y="2359970"/>
                </a:cubicBezTo>
                <a:cubicBezTo>
                  <a:pt x="2554598" y="2355781"/>
                  <a:pt x="2560922" y="2345309"/>
                  <a:pt x="2571461" y="2345309"/>
                </a:cubicBezTo>
                <a:cubicBezTo>
                  <a:pt x="2584109" y="2345309"/>
                  <a:pt x="2607296" y="2353687"/>
                  <a:pt x="2605188" y="2380915"/>
                </a:cubicBezTo>
                <a:cubicBezTo>
                  <a:pt x="2605188" y="2406048"/>
                  <a:pt x="2586217" y="2424897"/>
                  <a:pt x="2556706" y="2424897"/>
                </a:cubicBezTo>
                <a:cubicBezTo>
                  <a:pt x="2514548" y="2424897"/>
                  <a:pt x="2506116" y="2389292"/>
                  <a:pt x="2510332" y="2345309"/>
                </a:cubicBezTo>
                <a:cubicBezTo>
                  <a:pt x="2480823" y="2334837"/>
                  <a:pt x="2434449" y="2334837"/>
                  <a:pt x="2421801" y="2385103"/>
                </a:cubicBezTo>
                <a:cubicBezTo>
                  <a:pt x="2398614" y="2389292"/>
                  <a:pt x="2373319" y="2403953"/>
                  <a:pt x="2369103" y="2420709"/>
                </a:cubicBezTo>
                <a:cubicBezTo>
                  <a:pt x="2360672" y="2450031"/>
                  <a:pt x="2375427" y="2473069"/>
                  <a:pt x="2388075" y="2483541"/>
                </a:cubicBezTo>
                <a:cubicBezTo>
                  <a:pt x="2373319" y="2502391"/>
                  <a:pt x="2364888" y="2540091"/>
                  <a:pt x="2396506" y="2567318"/>
                </a:cubicBezTo>
                <a:cubicBezTo>
                  <a:pt x="2432341" y="2596640"/>
                  <a:pt x="2487145" y="2592451"/>
                  <a:pt x="2501900" y="2554752"/>
                </a:cubicBezTo>
                <a:cubicBezTo>
                  <a:pt x="2501900" y="2554752"/>
                  <a:pt x="2506116" y="2529619"/>
                  <a:pt x="2497684" y="2514958"/>
                </a:cubicBezTo>
                <a:cubicBezTo>
                  <a:pt x="2476607" y="2500297"/>
                  <a:pt x="2455528" y="2504486"/>
                  <a:pt x="2453420" y="2542185"/>
                </a:cubicBezTo>
                <a:cubicBezTo>
                  <a:pt x="2453420" y="2542185"/>
                  <a:pt x="2442881" y="2525430"/>
                  <a:pt x="2449204" y="2510769"/>
                </a:cubicBezTo>
                <a:cubicBezTo>
                  <a:pt x="2453420" y="2496108"/>
                  <a:pt x="2466068" y="2491919"/>
                  <a:pt x="2476607" y="2491919"/>
                </a:cubicBezTo>
                <a:cubicBezTo>
                  <a:pt x="2491361" y="2489825"/>
                  <a:pt x="2510332" y="2504486"/>
                  <a:pt x="2512440" y="2523335"/>
                </a:cubicBezTo>
                <a:cubicBezTo>
                  <a:pt x="2516656" y="2571507"/>
                  <a:pt x="2560922" y="2611301"/>
                  <a:pt x="2600972" y="2636434"/>
                </a:cubicBezTo>
                <a:cubicBezTo>
                  <a:pt x="2685289" y="2688795"/>
                  <a:pt x="2784361" y="2709739"/>
                  <a:pt x="2900296" y="2690889"/>
                </a:cubicBezTo>
                <a:cubicBezTo>
                  <a:pt x="2952994" y="2682512"/>
                  <a:pt x="2997260" y="2667851"/>
                  <a:pt x="3012016" y="2657379"/>
                </a:cubicBezTo>
                <a:cubicBezTo>
                  <a:pt x="3045743" y="2634340"/>
                  <a:pt x="3071037" y="2611301"/>
                  <a:pt x="3087901" y="2575696"/>
                </a:cubicBezTo>
                <a:cubicBezTo>
                  <a:pt x="3117412" y="2517052"/>
                  <a:pt x="3098440" y="2454219"/>
                  <a:pt x="3094224" y="2429086"/>
                </a:cubicBezTo>
                <a:cubicBezTo>
                  <a:pt x="3094224" y="2416520"/>
                  <a:pt x="3077361" y="2364159"/>
                  <a:pt x="3071037" y="2355781"/>
                </a:cubicBezTo>
                <a:cubicBezTo>
                  <a:pt x="3090009" y="2473069"/>
                  <a:pt x="3094224" y="2544280"/>
                  <a:pt x="3030987" y="2594546"/>
                </a:cubicBezTo>
                <a:cubicBezTo>
                  <a:pt x="3001476" y="2617585"/>
                  <a:pt x="2969857" y="2632246"/>
                  <a:pt x="2940347" y="2636434"/>
                </a:cubicBezTo>
                <a:cubicBezTo>
                  <a:pt x="2875002" y="2649001"/>
                  <a:pt x="2807548" y="2630151"/>
                  <a:pt x="2771714" y="2602924"/>
                </a:cubicBezTo>
                <a:cubicBezTo>
                  <a:pt x="2742203" y="2579885"/>
                  <a:pt x="2725339" y="2512863"/>
                  <a:pt x="2790685" y="2523335"/>
                </a:cubicBezTo>
                <a:cubicBezTo>
                  <a:pt x="2775929" y="2527524"/>
                  <a:pt x="2763282" y="2537996"/>
                  <a:pt x="2759066" y="2546374"/>
                </a:cubicBezTo>
                <a:cubicBezTo>
                  <a:pt x="2756958" y="2590357"/>
                  <a:pt x="2813872" y="2586168"/>
                  <a:pt x="2824411" y="2544280"/>
                </a:cubicBezTo>
                <a:cubicBezTo>
                  <a:pt x="2839167" y="2483541"/>
                  <a:pt x="2792793" y="2454219"/>
                  <a:pt x="2737987" y="2462597"/>
                </a:cubicBezTo>
                <a:cubicBezTo>
                  <a:pt x="2712692" y="2443747"/>
                  <a:pt x="2674749" y="2441653"/>
                  <a:pt x="2651562" y="2470975"/>
                </a:cubicBezTo>
                <a:cubicBezTo>
                  <a:pt x="2626267" y="2462597"/>
                  <a:pt x="2586217" y="2475164"/>
                  <a:pt x="2575677" y="2512863"/>
                </a:cubicBezTo>
                <a:cubicBezTo>
                  <a:pt x="2569354" y="2533808"/>
                  <a:pt x="2567246" y="2571507"/>
                  <a:pt x="2592541" y="2581979"/>
                </a:cubicBezTo>
                <a:cubicBezTo>
                  <a:pt x="2609404" y="2588263"/>
                  <a:pt x="2624159" y="2575696"/>
                  <a:pt x="2630483" y="2565224"/>
                </a:cubicBezTo>
                <a:cubicBezTo>
                  <a:pt x="2641023" y="2548469"/>
                  <a:pt x="2626267" y="2537996"/>
                  <a:pt x="2611512" y="2531713"/>
                </a:cubicBezTo>
                <a:cubicBezTo>
                  <a:pt x="2630483" y="2527524"/>
                  <a:pt x="2649455" y="2527524"/>
                  <a:pt x="2664210" y="2552657"/>
                </a:cubicBezTo>
                <a:cubicBezTo>
                  <a:pt x="2672641" y="2569413"/>
                  <a:pt x="2683181" y="2590357"/>
                  <a:pt x="2691613" y="2600829"/>
                </a:cubicBezTo>
                <a:cubicBezTo>
                  <a:pt x="2702152" y="2613396"/>
                  <a:pt x="2731663" y="2642718"/>
                  <a:pt x="2767498" y="2649001"/>
                </a:cubicBezTo>
                <a:cubicBezTo>
                  <a:pt x="2843383" y="2667851"/>
                  <a:pt x="2927699" y="2655284"/>
                  <a:pt x="2997260" y="2640623"/>
                </a:cubicBezTo>
                <a:cubicBezTo>
                  <a:pt x="2950886" y="2674134"/>
                  <a:pt x="2828627" y="2676228"/>
                  <a:pt x="2765390" y="2661567"/>
                </a:cubicBezTo>
                <a:cubicBezTo>
                  <a:pt x="2729555" y="2653190"/>
                  <a:pt x="2706368" y="2640623"/>
                  <a:pt x="2683181" y="2613396"/>
                </a:cubicBezTo>
                <a:cubicBezTo>
                  <a:pt x="2676857" y="2605018"/>
                  <a:pt x="2659994" y="2579885"/>
                  <a:pt x="2645239" y="2550563"/>
                </a:cubicBezTo>
                <a:cubicBezTo>
                  <a:pt x="2641023" y="2567318"/>
                  <a:pt x="2643130" y="2577790"/>
                  <a:pt x="2622052" y="2588263"/>
                </a:cubicBezTo>
                <a:cubicBezTo>
                  <a:pt x="2552490" y="2621773"/>
                  <a:pt x="2541951" y="2514958"/>
                  <a:pt x="2579893" y="2475164"/>
                </a:cubicBezTo>
                <a:cubicBezTo>
                  <a:pt x="2594649" y="2460503"/>
                  <a:pt x="2632591" y="2454219"/>
                  <a:pt x="2647346" y="2458408"/>
                </a:cubicBezTo>
                <a:cubicBezTo>
                  <a:pt x="2664210" y="2431181"/>
                  <a:pt x="2716908" y="2433275"/>
                  <a:pt x="2742203" y="2454219"/>
                </a:cubicBezTo>
                <a:cubicBezTo>
                  <a:pt x="2759066" y="2445842"/>
                  <a:pt x="2786469" y="2450031"/>
                  <a:pt x="2805440" y="2460503"/>
                </a:cubicBezTo>
                <a:cubicBezTo>
                  <a:pt x="2856030" y="2491919"/>
                  <a:pt x="2851814" y="2590357"/>
                  <a:pt x="2775929" y="2590357"/>
                </a:cubicBezTo>
                <a:cubicBezTo>
                  <a:pt x="2845490" y="2636434"/>
                  <a:pt x="2912944" y="2640623"/>
                  <a:pt x="2986721" y="2607112"/>
                </a:cubicBezTo>
                <a:cubicBezTo>
                  <a:pt x="3081577" y="2561035"/>
                  <a:pt x="3073146" y="2481447"/>
                  <a:pt x="3064714" y="2387198"/>
                </a:cubicBezTo>
                <a:cubicBezTo>
                  <a:pt x="3060498" y="2343215"/>
                  <a:pt x="3052066" y="2251060"/>
                  <a:pt x="3052066" y="2251060"/>
                </a:cubicBezTo>
                <a:close/>
                <a:moveTo>
                  <a:pt x="3832237" y="2251060"/>
                </a:moveTo>
                <a:cubicBezTo>
                  <a:pt x="3794295" y="2364159"/>
                  <a:pt x="3870180" y="2529619"/>
                  <a:pt x="3745813" y="2581979"/>
                </a:cubicBezTo>
                <a:cubicBezTo>
                  <a:pt x="3705762" y="2598735"/>
                  <a:pt x="3648848" y="2581979"/>
                  <a:pt x="3634093" y="2546374"/>
                </a:cubicBezTo>
                <a:cubicBezTo>
                  <a:pt x="3627769" y="2529619"/>
                  <a:pt x="3627769" y="2500297"/>
                  <a:pt x="3636201" y="2491919"/>
                </a:cubicBezTo>
                <a:cubicBezTo>
                  <a:pt x="3642525" y="2481447"/>
                  <a:pt x="3665712" y="2479353"/>
                  <a:pt x="3676251" y="2483541"/>
                </a:cubicBezTo>
                <a:cubicBezTo>
                  <a:pt x="3688899" y="2487730"/>
                  <a:pt x="3688899" y="2514958"/>
                  <a:pt x="3672035" y="2519147"/>
                </a:cubicBezTo>
                <a:cubicBezTo>
                  <a:pt x="3695223" y="2475164"/>
                  <a:pt x="3619338" y="2483541"/>
                  <a:pt x="3644633" y="2542185"/>
                </a:cubicBezTo>
                <a:cubicBezTo>
                  <a:pt x="3653064" y="2561035"/>
                  <a:pt x="3686791" y="2575696"/>
                  <a:pt x="3709978" y="2575696"/>
                </a:cubicBezTo>
                <a:cubicBezTo>
                  <a:pt x="3745813" y="2573602"/>
                  <a:pt x="3781647" y="2548469"/>
                  <a:pt x="3792187" y="2512863"/>
                </a:cubicBezTo>
                <a:cubicBezTo>
                  <a:pt x="3798510" y="2487730"/>
                  <a:pt x="3798510" y="2416520"/>
                  <a:pt x="3750028" y="2378820"/>
                </a:cubicBezTo>
                <a:cubicBezTo>
                  <a:pt x="3735273" y="2370442"/>
                  <a:pt x="3684683" y="2349498"/>
                  <a:pt x="3659388" y="2362065"/>
                </a:cubicBezTo>
                <a:cubicBezTo>
                  <a:pt x="3640417" y="2372537"/>
                  <a:pt x="3619338" y="2414425"/>
                  <a:pt x="3570855" y="2393481"/>
                </a:cubicBezTo>
                <a:cubicBezTo>
                  <a:pt x="3556100" y="2387198"/>
                  <a:pt x="3547668" y="2370442"/>
                  <a:pt x="3556100" y="2347404"/>
                </a:cubicBezTo>
                <a:cubicBezTo>
                  <a:pt x="3562423" y="2334837"/>
                  <a:pt x="3583503" y="2339026"/>
                  <a:pt x="3594043" y="2347404"/>
                </a:cubicBezTo>
                <a:cubicBezTo>
                  <a:pt x="3596151" y="2351593"/>
                  <a:pt x="3551884" y="2341121"/>
                  <a:pt x="3570855" y="2376726"/>
                </a:cubicBezTo>
                <a:cubicBezTo>
                  <a:pt x="3594043" y="2418614"/>
                  <a:pt x="3691007" y="2345309"/>
                  <a:pt x="3625661" y="2301326"/>
                </a:cubicBezTo>
                <a:cubicBezTo>
                  <a:pt x="3602474" y="2284571"/>
                  <a:pt x="3579287" y="2301326"/>
                  <a:pt x="3553992" y="2295043"/>
                </a:cubicBezTo>
                <a:cubicBezTo>
                  <a:pt x="3530805" y="2290854"/>
                  <a:pt x="3524481" y="2255249"/>
                  <a:pt x="3473891" y="2261532"/>
                </a:cubicBezTo>
                <a:cubicBezTo>
                  <a:pt x="3448596" y="2265721"/>
                  <a:pt x="3433841" y="2284571"/>
                  <a:pt x="3423301" y="2301326"/>
                </a:cubicBezTo>
                <a:cubicBezTo>
                  <a:pt x="3393790" y="2290854"/>
                  <a:pt x="3366387" y="2295043"/>
                  <a:pt x="3351632" y="2299232"/>
                </a:cubicBezTo>
                <a:cubicBezTo>
                  <a:pt x="3334769" y="2305515"/>
                  <a:pt x="3317905" y="2315987"/>
                  <a:pt x="3311581" y="2328554"/>
                </a:cubicBezTo>
                <a:cubicBezTo>
                  <a:pt x="3286286" y="2372537"/>
                  <a:pt x="3313689" y="2433275"/>
                  <a:pt x="3357956" y="2408142"/>
                </a:cubicBezTo>
                <a:cubicBezTo>
                  <a:pt x="3389574" y="2389292"/>
                  <a:pt x="3374819" y="2345309"/>
                  <a:pt x="3332661" y="2359970"/>
                </a:cubicBezTo>
                <a:cubicBezTo>
                  <a:pt x="3334769" y="2355781"/>
                  <a:pt x="3341092" y="2345309"/>
                  <a:pt x="3351632" y="2345309"/>
                </a:cubicBezTo>
                <a:cubicBezTo>
                  <a:pt x="3364279" y="2345309"/>
                  <a:pt x="3387467" y="2353687"/>
                  <a:pt x="3385359" y="2380915"/>
                </a:cubicBezTo>
                <a:cubicBezTo>
                  <a:pt x="3385359" y="2406048"/>
                  <a:pt x="3366387" y="2424897"/>
                  <a:pt x="3336877" y="2424897"/>
                </a:cubicBezTo>
                <a:cubicBezTo>
                  <a:pt x="3294718" y="2424897"/>
                  <a:pt x="3286286" y="2389292"/>
                  <a:pt x="3290502" y="2345309"/>
                </a:cubicBezTo>
                <a:cubicBezTo>
                  <a:pt x="3260991" y="2334837"/>
                  <a:pt x="3214617" y="2334837"/>
                  <a:pt x="3201969" y="2385103"/>
                </a:cubicBezTo>
                <a:cubicBezTo>
                  <a:pt x="3178782" y="2389292"/>
                  <a:pt x="3153487" y="2403953"/>
                  <a:pt x="3149271" y="2420709"/>
                </a:cubicBezTo>
                <a:cubicBezTo>
                  <a:pt x="3140840" y="2450031"/>
                  <a:pt x="3155595" y="2473069"/>
                  <a:pt x="3168243" y="2483541"/>
                </a:cubicBezTo>
                <a:cubicBezTo>
                  <a:pt x="3153487" y="2502391"/>
                  <a:pt x="3145056" y="2540091"/>
                  <a:pt x="3176674" y="2567318"/>
                </a:cubicBezTo>
                <a:cubicBezTo>
                  <a:pt x="3212509" y="2596640"/>
                  <a:pt x="3267315" y="2592451"/>
                  <a:pt x="3282070" y="2554752"/>
                </a:cubicBezTo>
                <a:cubicBezTo>
                  <a:pt x="3282070" y="2554752"/>
                  <a:pt x="3286286" y="2529619"/>
                  <a:pt x="3277854" y="2514958"/>
                </a:cubicBezTo>
                <a:cubicBezTo>
                  <a:pt x="3256775" y="2500297"/>
                  <a:pt x="3235696" y="2504486"/>
                  <a:pt x="3233588" y="2542185"/>
                </a:cubicBezTo>
                <a:cubicBezTo>
                  <a:pt x="3233588" y="2542185"/>
                  <a:pt x="3223049" y="2525430"/>
                  <a:pt x="3229372" y="2510769"/>
                </a:cubicBezTo>
                <a:cubicBezTo>
                  <a:pt x="3233588" y="2496108"/>
                  <a:pt x="3246236" y="2491919"/>
                  <a:pt x="3256775" y="2491919"/>
                </a:cubicBezTo>
                <a:cubicBezTo>
                  <a:pt x="3271531" y="2489825"/>
                  <a:pt x="3290502" y="2504486"/>
                  <a:pt x="3292610" y="2523335"/>
                </a:cubicBezTo>
                <a:cubicBezTo>
                  <a:pt x="3296826" y="2571507"/>
                  <a:pt x="3341092" y="2611301"/>
                  <a:pt x="3381143" y="2636434"/>
                </a:cubicBezTo>
                <a:cubicBezTo>
                  <a:pt x="3465459" y="2688795"/>
                  <a:pt x="3564532" y="2709739"/>
                  <a:pt x="3680467" y="2690889"/>
                </a:cubicBezTo>
                <a:cubicBezTo>
                  <a:pt x="3733165" y="2682512"/>
                  <a:pt x="3777431" y="2667851"/>
                  <a:pt x="3792187" y="2657379"/>
                </a:cubicBezTo>
                <a:cubicBezTo>
                  <a:pt x="3825913" y="2634340"/>
                  <a:pt x="3851208" y="2611301"/>
                  <a:pt x="3868072" y="2575696"/>
                </a:cubicBezTo>
                <a:cubicBezTo>
                  <a:pt x="3897583" y="2517052"/>
                  <a:pt x="3878611" y="2454219"/>
                  <a:pt x="3874396" y="2429086"/>
                </a:cubicBezTo>
                <a:cubicBezTo>
                  <a:pt x="3874396" y="2416520"/>
                  <a:pt x="3857532" y="2364159"/>
                  <a:pt x="3851208" y="2355781"/>
                </a:cubicBezTo>
                <a:cubicBezTo>
                  <a:pt x="3870180" y="2473069"/>
                  <a:pt x="3874396" y="2544280"/>
                  <a:pt x="3811158" y="2594546"/>
                </a:cubicBezTo>
                <a:cubicBezTo>
                  <a:pt x="3781647" y="2617585"/>
                  <a:pt x="3750028" y="2632246"/>
                  <a:pt x="3720518" y="2636434"/>
                </a:cubicBezTo>
                <a:cubicBezTo>
                  <a:pt x="3655172" y="2649001"/>
                  <a:pt x="3587719" y="2630151"/>
                  <a:pt x="3551884" y="2602924"/>
                </a:cubicBezTo>
                <a:cubicBezTo>
                  <a:pt x="3522373" y="2579885"/>
                  <a:pt x="3505510" y="2512863"/>
                  <a:pt x="3570855" y="2523335"/>
                </a:cubicBezTo>
                <a:cubicBezTo>
                  <a:pt x="3556100" y="2527524"/>
                  <a:pt x="3543453" y="2537996"/>
                  <a:pt x="3539237" y="2546374"/>
                </a:cubicBezTo>
                <a:cubicBezTo>
                  <a:pt x="3537129" y="2590357"/>
                  <a:pt x="3594043" y="2586168"/>
                  <a:pt x="3604582" y="2544280"/>
                </a:cubicBezTo>
                <a:cubicBezTo>
                  <a:pt x="3619338" y="2483541"/>
                  <a:pt x="3572963" y="2454219"/>
                  <a:pt x="3518158" y="2462597"/>
                </a:cubicBezTo>
                <a:cubicBezTo>
                  <a:pt x="3492862" y="2443747"/>
                  <a:pt x="3454920" y="2441653"/>
                  <a:pt x="3431733" y="2470975"/>
                </a:cubicBezTo>
                <a:cubicBezTo>
                  <a:pt x="3406438" y="2462597"/>
                  <a:pt x="3366387" y="2475164"/>
                  <a:pt x="3355848" y="2512863"/>
                </a:cubicBezTo>
                <a:cubicBezTo>
                  <a:pt x="3349524" y="2533808"/>
                  <a:pt x="3347416" y="2571507"/>
                  <a:pt x="3372711" y="2581979"/>
                </a:cubicBezTo>
                <a:cubicBezTo>
                  <a:pt x="3389574" y="2588263"/>
                  <a:pt x="3404330" y="2575696"/>
                  <a:pt x="3410654" y="2565224"/>
                </a:cubicBezTo>
                <a:cubicBezTo>
                  <a:pt x="3421193" y="2548469"/>
                  <a:pt x="3406438" y="2537996"/>
                  <a:pt x="3391682" y="2531713"/>
                </a:cubicBezTo>
                <a:cubicBezTo>
                  <a:pt x="3410654" y="2527524"/>
                  <a:pt x="3429625" y="2527524"/>
                  <a:pt x="3444380" y="2552657"/>
                </a:cubicBezTo>
                <a:cubicBezTo>
                  <a:pt x="3452812" y="2569413"/>
                  <a:pt x="3463352" y="2590357"/>
                  <a:pt x="3471784" y="2600829"/>
                </a:cubicBezTo>
                <a:cubicBezTo>
                  <a:pt x="3482323" y="2613396"/>
                  <a:pt x="3511833" y="2642718"/>
                  <a:pt x="3547668" y="2649001"/>
                </a:cubicBezTo>
                <a:cubicBezTo>
                  <a:pt x="3623553" y="2667851"/>
                  <a:pt x="3707870" y="2655284"/>
                  <a:pt x="3777431" y="2640623"/>
                </a:cubicBezTo>
                <a:cubicBezTo>
                  <a:pt x="3731057" y="2674134"/>
                  <a:pt x="3608798" y="2676228"/>
                  <a:pt x="3545560" y="2661567"/>
                </a:cubicBezTo>
                <a:cubicBezTo>
                  <a:pt x="3509726" y="2653190"/>
                  <a:pt x="3486539" y="2640623"/>
                  <a:pt x="3463352" y="2613396"/>
                </a:cubicBezTo>
                <a:cubicBezTo>
                  <a:pt x="3457028" y="2605018"/>
                  <a:pt x="3440164" y="2579885"/>
                  <a:pt x="3425409" y="2550563"/>
                </a:cubicBezTo>
                <a:cubicBezTo>
                  <a:pt x="3421193" y="2567318"/>
                  <a:pt x="3423301" y="2577790"/>
                  <a:pt x="3402222" y="2588263"/>
                </a:cubicBezTo>
                <a:cubicBezTo>
                  <a:pt x="3332661" y="2621773"/>
                  <a:pt x="3322121" y="2514958"/>
                  <a:pt x="3360063" y="2475164"/>
                </a:cubicBezTo>
                <a:cubicBezTo>
                  <a:pt x="3374819" y="2460503"/>
                  <a:pt x="3412762" y="2454219"/>
                  <a:pt x="3427517" y="2458408"/>
                </a:cubicBezTo>
                <a:cubicBezTo>
                  <a:pt x="3444380" y="2431181"/>
                  <a:pt x="3497078" y="2433275"/>
                  <a:pt x="3522373" y="2454219"/>
                </a:cubicBezTo>
                <a:cubicBezTo>
                  <a:pt x="3539237" y="2445842"/>
                  <a:pt x="3566639" y="2450031"/>
                  <a:pt x="3585611" y="2460503"/>
                </a:cubicBezTo>
                <a:cubicBezTo>
                  <a:pt x="3636201" y="2491919"/>
                  <a:pt x="3631985" y="2590357"/>
                  <a:pt x="3556100" y="2590357"/>
                </a:cubicBezTo>
                <a:cubicBezTo>
                  <a:pt x="3625661" y="2636434"/>
                  <a:pt x="3693115" y="2640623"/>
                  <a:pt x="3766892" y="2607112"/>
                </a:cubicBezTo>
                <a:cubicBezTo>
                  <a:pt x="3861748" y="2561035"/>
                  <a:pt x="3853316" y="2481447"/>
                  <a:pt x="3844885" y="2387198"/>
                </a:cubicBezTo>
                <a:cubicBezTo>
                  <a:pt x="3840669" y="2343215"/>
                  <a:pt x="3832237" y="2251060"/>
                  <a:pt x="3832237" y="2251060"/>
                </a:cubicBezTo>
                <a:close/>
                <a:moveTo>
                  <a:pt x="4612407" y="2251060"/>
                </a:moveTo>
                <a:cubicBezTo>
                  <a:pt x="4574464" y="2364159"/>
                  <a:pt x="4650349" y="2529619"/>
                  <a:pt x="4525982" y="2581979"/>
                </a:cubicBezTo>
                <a:cubicBezTo>
                  <a:pt x="4485932" y="2598735"/>
                  <a:pt x="4429018" y="2581979"/>
                  <a:pt x="4414263" y="2546374"/>
                </a:cubicBezTo>
                <a:cubicBezTo>
                  <a:pt x="4407939" y="2529619"/>
                  <a:pt x="4407939" y="2500297"/>
                  <a:pt x="4416371" y="2491919"/>
                </a:cubicBezTo>
                <a:cubicBezTo>
                  <a:pt x="4422694" y="2481447"/>
                  <a:pt x="4445881" y="2479353"/>
                  <a:pt x="4456421" y="2483541"/>
                </a:cubicBezTo>
                <a:cubicBezTo>
                  <a:pt x="4469069" y="2487730"/>
                  <a:pt x="4469069" y="2514958"/>
                  <a:pt x="4452205" y="2519147"/>
                </a:cubicBezTo>
                <a:cubicBezTo>
                  <a:pt x="4475392" y="2475164"/>
                  <a:pt x="4399507" y="2483541"/>
                  <a:pt x="4424802" y="2542185"/>
                </a:cubicBezTo>
                <a:cubicBezTo>
                  <a:pt x="4433234" y="2561035"/>
                  <a:pt x="4466961" y="2575696"/>
                  <a:pt x="4490148" y="2575696"/>
                </a:cubicBezTo>
                <a:cubicBezTo>
                  <a:pt x="4525982" y="2573602"/>
                  <a:pt x="4561817" y="2548469"/>
                  <a:pt x="4572356" y="2512863"/>
                </a:cubicBezTo>
                <a:cubicBezTo>
                  <a:pt x="4578680" y="2487730"/>
                  <a:pt x="4578680" y="2416520"/>
                  <a:pt x="4530198" y="2378820"/>
                </a:cubicBezTo>
                <a:cubicBezTo>
                  <a:pt x="4515443" y="2370442"/>
                  <a:pt x="4464853" y="2349498"/>
                  <a:pt x="4439558" y="2362065"/>
                </a:cubicBezTo>
                <a:cubicBezTo>
                  <a:pt x="4420586" y="2372537"/>
                  <a:pt x="4399507" y="2414425"/>
                  <a:pt x="4351025" y="2393481"/>
                </a:cubicBezTo>
                <a:cubicBezTo>
                  <a:pt x="4336270" y="2387198"/>
                  <a:pt x="4327838" y="2370442"/>
                  <a:pt x="4336270" y="2347404"/>
                </a:cubicBezTo>
                <a:cubicBezTo>
                  <a:pt x="4342594" y="2334837"/>
                  <a:pt x="4363673" y="2339026"/>
                  <a:pt x="4374212" y="2347404"/>
                </a:cubicBezTo>
                <a:cubicBezTo>
                  <a:pt x="4376320" y="2351593"/>
                  <a:pt x="4332054" y="2341121"/>
                  <a:pt x="4351025" y="2376726"/>
                </a:cubicBezTo>
                <a:cubicBezTo>
                  <a:pt x="4374212" y="2418614"/>
                  <a:pt x="4471176" y="2345309"/>
                  <a:pt x="4405831" y="2301326"/>
                </a:cubicBezTo>
                <a:cubicBezTo>
                  <a:pt x="4382644" y="2284571"/>
                  <a:pt x="4359457" y="2301326"/>
                  <a:pt x="4334162" y="2295043"/>
                </a:cubicBezTo>
                <a:cubicBezTo>
                  <a:pt x="4310975" y="2290854"/>
                  <a:pt x="4304651" y="2255249"/>
                  <a:pt x="4254061" y="2261532"/>
                </a:cubicBezTo>
                <a:cubicBezTo>
                  <a:pt x="4228766" y="2265721"/>
                  <a:pt x="4214011" y="2284571"/>
                  <a:pt x="4203471" y="2301326"/>
                </a:cubicBezTo>
                <a:cubicBezTo>
                  <a:pt x="4173960" y="2290854"/>
                  <a:pt x="4146557" y="2295043"/>
                  <a:pt x="4131802" y="2299232"/>
                </a:cubicBezTo>
                <a:cubicBezTo>
                  <a:pt x="4114939" y="2305515"/>
                  <a:pt x="4098075" y="2315987"/>
                  <a:pt x="4091752" y="2328554"/>
                </a:cubicBezTo>
                <a:cubicBezTo>
                  <a:pt x="4066457" y="2372537"/>
                  <a:pt x="4093860" y="2433275"/>
                  <a:pt x="4138126" y="2408142"/>
                </a:cubicBezTo>
                <a:cubicBezTo>
                  <a:pt x="4169745" y="2389292"/>
                  <a:pt x="4154989" y="2345309"/>
                  <a:pt x="4112831" y="2359970"/>
                </a:cubicBezTo>
                <a:cubicBezTo>
                  <a:pt x="4114939" y="2355781"/>
                  <a:pt x="4121262" y="2345309"/>
                  <a:pt x="4131802" y="2345309"/>
                </a:cubicBezTo>
                <a:cubicBezTo>
                  <a:pt x="4144450" y="2345309"/>
                  <a:pt x="4167637" y="2353687"/>
                  <a:pt x="4165529" y="2380915"/>
                </a:cubicBezTo>
                <a:cubicBezTo>
                  <a:pt x="4165529" y="2406048"/>
                  <a:pt x="4146557" y="2424897"/>
                  <a:pt x="4117047" y="2424897"/>
                </a:cubicBezTo>
                <a:cubicBezTo>
                  <a:pt x="4074888" y="2424897"/>
                  <a:pt x="4066457" y="2389292"/>
                  <a:pt x="4070672" y="2345309"/>
                </a:cubicBezTo>
                <a:cubicBezTo>
                  <a:pt x="4041162" y="2334837"/>
                  <a:pt x="3994787" y="2334837"/>
                  <a:pt x="3982140" y="2385103"/>
                </a:cubicBezTo>
                <a:cubicBezTo>
                  <a:pt x="3958953" y="2389292"/>
                  <a:pt x="3933658" y="2403953"/>
                  <a:pt x="3929442" y="2420709"/>
                </a:cubicBezTo>
                <a:cubicBezTo>
                  <a:pt x="3921010" y="2450031"/>
                  <a:pt x="3935766" y="2473069"/>
                  <a:pt x="3948413" y="2483541"/>
                </a:cubicBezTo>
                <a:cubicBezTo>
                  <a:pt x="3933658" y="2502391"/>
                  <a:pt x="3925226" y="2540091"/>
                  <a:pt x="3956845" y="2567318"/>
                </a:cubicBezTo>
                <a:cubicBezTo>
                  <a:pt x="3992680" y="2596640"/>
                  <a:pt x="4047485" y="2592451"/>
                  <a:pt x="4062241" y="2554752"/>
                </a:cubicBezTo>
                <a:cubicBezTo>
                  <a:pt x="4062241" y="2554752"/>
                  <a:pt x="4066457" y="2529619"/>
                  <a:pt x="4058025" y="2514958"/>
                </a:cubicBezTo>
                <a:cubicBezTo>
                  <a:pt x="4036946" y="2500297"/>
                  <a:pt x="4015867" y="2504486"/>
                  <a:pt x="4013759" y="2542185"/>
                </a:cubicBezTo>
                <a:cubicBezTo>
                  <a:pt x="4013759" y="2542185"/>
                  <a:pt x="4003219" y="2525430"/>
                  <a:pt x="4009543" y="2510769"/>
                </a:cubicBezTo>
                <a:cubicBezTo>
                  <a:pt x="4013759" y="2496108"/>
                  <a:pt x="4026406" y="2491919"/>
                  <a:pt x="4036946" y="2491919"/>
                </a:cubicBezTo>
                <a:cubicBezTo>
                  <a:pt x="4051701" y="2489825"/>
                  <a:pt x="4070672" y="2504486"/>
                  <a:pt x="4072780" y="2523335"/>
                </a:cubicBezTo>
                <a:cubicBezTo>
                  <a:pt x="4076996" y="2571507"/>
                  <a:pt x="4121262" y="2611301"/>
                  <a:pt x="4161313" y="2636434"/>
                </a:cubicBezTo>
                <a:cubicBezTo>
                  <a:pt x="4245630" y="2688795"/>
                  <a:pt x="4344701" y="2709739"/>
                  <a:pt x="4460637" y="2690889"/>
                </a:cubicBezTo>
                <a:cubicBezTo>
                  <a:pt x="4513335" y="2682512"/>
                  <a:pt x="4557601" y="2667851"/>
                  <a:pt x="4572356" y="2657379"/>
                </a:cubicBezTo>
                <a:cubicBezTo>
                  <a:pt x="4606083" y="2634340"/>
                  <a:pt x="4631378" y="2611301"/>
                  <a:pt x="4648241" y="2575696"/>
                </a:cubicBezTo>
                <a:cubicBezTo>
                  <a:pt x="4677752" y="2517052"/>
                  <a:pt x="4658781" y="2454219"/>
                  <a:pt x="4654565" y="2429086"/>
                </a:cubicBezTo>
                <a:cubicBezTo>
                  <a:pt x="4654565" y="2416520"/>
                  <a:pt x="4637702" y="2364159"/>
                  <a:pt x="4631378" y="2355781"/>
                </a:cubicBezTo>
                <a:cubicBezTo>
                  <a:pt x="4650349" y="2473069"/>
                  <a:pt x="4654565" y="2544280"/>
                  <a:pt x="4591328" y="2594546"/>
                </a:cubicBezTo>
                <a:cubicBezTo>
                  <a:pt x="4561817" y="2617585"/>
                  <a:pt x="4530198" y="2632246"/>
                  <a:pt x="4500687" y="2636434"/>
                </a:cubicBezTo>
                <a:cubicBezTo>
                  <a:pt x="4435342" y="2649001"/>
                  <a:pt x="4367889" y="2630151"/>
                  <a:pt x="4332054" y="2602924"/>
                </a:cubicBezTo>
                <a:cubicBezTo>
                  <a:pt x="4302543" y="2579885"/>
                  <a:pt x="4285680" y="2512863"/>
                  <a:pt x="4351025" y="2523335"/>
                </a:cubicBezTo>
                <a:cubicBezTo>
                  <a:pt x="4336270" y="2527524"/>
                  <a:pt x="4323622" y="2537996"/>
                  <a:pt x="4319407" y="2546374"/>
                </a:cubicBezTo>
                <a:cubicBezTo>
                  <a:pt x="4317299" y="2590357"/>
                  <a:pt x="4374212" y="2586168"/>
                  <a:pt x="4384752" y="2544280"/>
                </a:cubicBezTo>
                <a:cubicBezTo>
                  <a:pt x="4399507" y="2483541"/>
                  <a:pt x="4353133" y="2454219"/>
                  <a:pt x="4298327" y="2462597"/>
                </a:cubicBezTo>
                <a:cubicBezTo>
                  <a:pt x="4273032" y="2443747"/>
                  <a:pt x="4235090" y="2441653"/>
                  <a:pt x="4211903" y="2470975"/>
                </a:cubicBezTo>
                <a:cubicBezTo>
                  <a:pt x="4186608" y="2462597"/>
                  <a:pt x="4146557" y="2475164"/>
                  <a:pt x="4136018" y="2512863"/>
                </a:cubicBezTo>
                <a:cubicBezTo>
                  <a:pt x="4129694" y="2533808"/>
                  <a:pt x="4127586" y="2571507"/>
                  <a:pt x="4152881" y="2581979"/>
                </a:cubicBezTo>
                <a:cubicBezTo>
                  <a:pt x="4169745" y="2588263"/>
                  <a:pt x="4184500" y="2575696"/>
                  <a:pt x="4190824" y="2565224"/>
                </a:cubicBezTo>
                <a:cubicBezTo>
                  <a:pt x="4201363" y="2548469"/>
                  <a:pt x="4186608" y="2537996"/>
                  <a:pt x="4171853" y="2531713"/>
                </a:cubicBezTo>
                <a:cubicBezTo>
                  <a:pt x="4190824" y="2527524"/>
                  <a:pt x="4209795" y="2527524"/>
                  <a:pt x="4224550" y="2552657"/>
                </a:cubicBezTo>
                <a:cubicBezTo>
                  <a:pt x="4232982" y="2569413"/>
                  <a:pt x="4243522" y="2590357"/>
                  <a:pt x="4251953" y="2600829"/>
                </a:cubicBezTo>
                <a:cubicBezTo>
                  <a:pt x="4262493" y="2613396"/>
                  <a:pt x="4292004" y="2642718"/>
                  <a:pt x="4327838" y="2649001"/>
                </a:cubicBezTo>
                <a:cubicBezTo>
                  <a:pt x="4403723" y="2667851"/>
                  <a:pt x="4488040" y="2655284"/>
                  <a:pt x="4557601" y="2640623"/>
                </a:cubicBezTo>
                <a:cubicBezTo>
                  <a:pt x="4511227" y="2674134"/>
                  <a:pt x="4388968" y="2676228"/>
                  <a:pt x="4325730" y="2661567"/>
                </a:cubicBezTo>
                <a:cubicBezTo>
                  <a:pt x="4289896" y="2653190"/>
                  <a:pt x="4266709" y="2640623"/>
                  <a:pt x="4243522" y="2613396"/>
                </a:cubicBezTo>
                <a:cubicBezTo>
                  <a:pt x="4237198" y="2605018"/>
                  <a:pt x="4220335" y="2579885"/>
                  <a:pt x="4205579" y="2550563"/>
                </a:cubicBezTo>
                <a:cubicBezTo>
                  <a:pt x="4201363" y="2567318"/>
                  <a:pt x="4203471" y="2577790"/>
                  <a:pt x="4182392" y="2588263"/>
                </a:cubicBezTo>
                <a:cubicBezTo>
                  <a:pt x="4112831" y="2621773"/>
                  <a:pt x="4102291" y="2514958"/>
                  <a:pt x="4140234" y="2475164"/>
                </a:cubicBezTo>
                <a:cubicBezTo>
                  <a:pt x="4154989" y="2460503"/>
                  <a:pt x="4192932" y="2454219"/>
                  <a:pt x="4207687" y="2458408"/>
                </a:cubicBezTo>
                <a:cubicBezTo>
                  <a:pt x="4224550" y="2431181"/>
                  <a:pt x="4277248" y="2433275"/>
                  <a:pt x="4302543" y="2454219"/>
                </a:cubicBezTo>
                <a:cubicBezTo>
                  <a:pt x="4319407" y="2445842"/>
                  <a:pt x="4346809" y="2450031"/>
                  <a:pt x="4365781" y="2460503"/>
                </a:cubicBezTo>
                <a:cubicBezTo>
                  <a:pt x="4416371" y="2491919"/>
                  <a:pt x="4412155" y="2590357"/>
                  <a:pt x="4336270" y="2590357"/>
                </a:cubicBezTo>
                <a:cubicBezTo>
                  <a:pt x="4405831" y="2636434"/>
                  <a:pt x="4473284" y="2640623"/>
                  <a:pt x="4547061" y="2607112"/>
                </a:cubicBezTo>
                <a:cubicBezTo>
                  <a:pt x="4641918" y="2561035"/>
                  <a:pt x="4633486" y="2481447"/>
                  <a:pt x="4625054" y="2387198"/>
                </a:cubicBezTo>
                <a:cubicBezTo>
                  <a:pt x="4620839" y="2343215"/>
                  <a:pt x="4612407" y="2251060"/>
                  <a:pt x="4612407" y="2251060"/>
                </a:cubicBezTo>
                <a:close/>
                <a:moveTo>
                  <a:pt x="1007786" y="1809134"/>
                </a:moveTo>
                <a:cubicBezTo>
                  <a:pt x="969843" y="1922233"/>
                  <a:pt x="1045728" y="2087692"/>
                  <a:pt x="921361" y="2140053"/>
                </a:cubicBezTo>
                <a:cubicBezTo>
                  <a:pt x="881311" y="2156808"/>
                  <a:pt x="824397" y="2140053"/>
                  <a:pt x="809642" y="2104448"/>
                </a:cubicBezTo>
                <a:cubicBezTo>
                  <a:pt x="803318" y="2087692"/>
                  <a:pt x="803318" y="2058370"/>
                  <a:pt x="811750" y="2049993"/>
                </a:cubicBezTo>
                <a:cubicBezTo>
                  <a:pt x="818073" y="2039520"/>
                  <a:pt x="841260" y="2037426"/>
                  <a:pt x="851800" y="2041615"/>
                </a:cubicBezTo>
                <a:cubicBezTo>
                  <a:pt x="864447" y="2045804"/>
                  <a:pt x="864447" y="2073031"/>
                  <a:pt x="847584" y="2077220"/>
                </a:cubicBezTo>
                <a:cubicBezTo>
                  <a:pt x="870771" y="2033237"/>
                  <a:pt x="794886" y="2041615"/>
                  <a:pt x="820181" y="2100259"/>
                </a:cubicBezTo>
                <a:cubicBezTo>
                  <a:pt x="828613" y="2119109"/>
                  <a:pt x="862340" y="2133770"/>
                  <a:pt x="885527" y="2133770"/>
                </a:cubicBezTo>
                <a:cubicBezTo>
                  <a:pt x="921361" y="2131675"/>
                  <a:pt x="957196" y="2106542"/>
                  <a:pt x="967735" y="2070937"/>
                </a:cubicBezTo>
                <a:cubicBezTo>
                  <a:pt x="974059" y="2045804"/>
                  <a:pt x="974059" y="1974593"/>
                  <a:pt x="925577" y="1936894"/>
                </a:cubicBezTo>
                <a:cubicBezTo>
                  <a:pt x="910822" y="1928516"/>
                  <a:pt x="860232" y="1907572"/>
                  <a:pt x="834937" y="1920138"/>
                </a:cubicBezTo>
                <a:cubicBezTo>
                  <a:pt x="815965" y="1930610"/>
                  <a:pt x="794886" y="1972499"/>
                  <a:pt x="746404" y="1951555"/>
                </a:cubicBezTo>
                <a:cubicBezTo>
                  <a:pt x="731649" y="1945271"/>
                  <a:pt x="723217" y="1928516"/>
                  <a:pt x="731649" y="1905477"/>
                </a:cubicBezTo>
                <a:cubicBezTo>
                  <a:pt x="737972" y="1892911"/>
                  <a:pt x="759052" y="1897100"/>
                  <a:pt x="769591" y="1905477"/>
                </a:cubicBezTo>
                <a:cubicBezTo>
                  <a:pt x="771699" y="1909666"/>
                  <a:pt x="727433" y="1899194"/>
                  <a:pt x="746404" y="1934799"/>
                </a:cubicBezTo>
                <a:cubicBezTo>
                  <a:pt x="769591" y="1976688"/>
                  <a:pt x="866555" y="1903383"/>
                  <a:pt x="801210" y="1859400"/>
                </a:cubicBezTo>
                <a:cubicBezTo>
                  <a:pt x="778023" y="1842645"/>
                  <a:pt x="754836" y="1859400"/>
                  <a:pt x="729541" y="1853117"/>
                </a:cubicBezTo>
                <a:cubicBezTo>
                  <a:pt x="706354" y="1848928"/>
                  <a:pt x="700030" y="1813323"/>
                  <a:pt x="649440" y="1819606"/>
                </a:cubicBezTo>
                <a:cubicBezTo>
                  <a:pt x="624145" y="1823795"/>
                  <a:pt x="609390" y="1842645"/>
                  <a:pt x="598850" y="1859400"/>
                </a:cubicBezTo>
                <a:cubicBezTo>
                  <a:pt x="569339" y="1848928"/>
                  <a:pt x="541936" y="1853117"/>
                  <a:pt x="527181" y="1857306"/>
                </a:cubicBezTo>
                <a:cubicBezTo>
                  <a:pt x="510317" y="1863589"/>
                  <a:pt x="493454" y="1874061"/>
                  <a:pt x="487130" y="1886627"/>
                </a:cubicBezTo>
                <a:cubicBezTo>
                  <a:pt x="461835" y="1930610"/>
                  <a:pt x="489238" y="1991349"/>
                  <a:pt x="533505" y="1966216"/>
                </a:cubicBezTo>
                <a:cubicBezTo>
                  <a:pt x="565123" y="1947366"/>
                  <a:pt x="550368" y="1903383"/>
                  <a:pt x="508210" y="1918044"/>
                </a:cubicBezTo>
                <a:cubicBezTo>
                  <a:pt x="510317" y="1913855"/>
                  <a:pt x="516641" y="1903383"/>
                  <a:pt x="527181" y="1903383"/>
                </a:cubicBezTo>
                <a:cubicBezTo>
                  <a:pt x="539828" y="1903383"/>
                  <a:pt x="563015" y="1911761"/>
                  <a:pt x="560907" y="1938988"/>
                </a:cubicBezTo>
                <a:cubicBezTo>
                  <a:pt x="560907" y="1964121"/>
                  <a:pt x="541936" y="1982971"/>
                  <a:pt x="512425" y="1982971"/>
                </a:cubicBezTo>
                <a:cubicBezTo>
                  <a:pt x="470267" y="1982971"/>
                  <a:pt x="461835" y="1947366"/>
                  <a:pt x="466051" y="1903383"/>
                </a:cubicBezTo>
                <a:cubicBezTo>
                  <a:pt x="436540" y="1892911"/>
                  <a:pt x="390166" y="1892911"/>
                  <a:pt x="377519" y="1943177"/>
                </a:cubicBezTo>
                <a:cubicBezTo>
                  <a:pt x="354332" y="1947366"/>
                  <a:pt x="329037" y="1962027"/>
                  <a:pt x="324821" y="1978782"/>
                </a:cubicBezTo>
                <a:cubicBezTo>
                  <a:pt x="316389" y="2008104"/>
                  <a:pt x="331145" y="2031143"/>
                  <a:pt x="343792" y="2041615"/>
                </a:cubicBezTo>
                <a:cubicBezTo>
                  <a:pt x="329037" y="2060465"/>
                  <a:pt x="320605" y="2098164"/>
                  <a:pt x="352224" y="2125392"/>
                </a:cubicBezTo>
                <a:cubicBezTo>
                  <a:pt x="388058" y="2154714"/>
                  <a:pt x="442864" y="2150525"/>
                  <a:pt x="457620" y="2112825"/>
                </a:cubicBezTo>
                <a:cubicBezTo>
                  <a:pt x="457620" y="2112825"/>
                  <a:pt x="461835" y="2087692"/>
                  <a:pt x="453404" y="2073031"/>
                </a:cubicBezTo>
                <a:cubicBezTo>
                  <a:pt x="432325" y="2058370"/>
                  <a:pt x="411245" y="2062559"/>
                  <a:pt x="409137" y="2100259"/>
                </a:cubicBezTo>
                <a:cubicBezTo>
                  <a:pt x="409137" y="2100259"/>
                  <a:pt x="398598" y="2083503"/>
                  <a:pt x="404922" y="2068842"/>
                </a:cubicBezTo>
                <a:cubicBezTo>
                  <a:pt x="409137" y="2054181"/>
                  <a:pt x="421785" y="2049993"/>
                  <a:pt x="432325" y="2049993"/>
                </a:cubicBezTo>
                <a:cubicBezTo>
                  <a:pt x="447080" y="2047898"/>
                  <a:pt x="466051" y="2062559"/>
                  <a:pt x="468159" y="2081409"/>
                </a:cubicBezTo>
                <a:cubicBezTo>
                  <a:pt x="472375" y="2129581"/>
                  <a:pt x="516641" y="2169375"/>
                  <a:pt x="556692" y="2194508"/>
                </a:cubicBezTo>
                <a:cubicBezTo>
                  <a:pt x="641008" y="2246869"/>
                  <a:pt x="740080" y="2267813"/>
                  <a:pt x="856016" y="2248963"/>
                </a:cubicBezTo>
                <a:cubicBezTo>
                  <a:pt x="908714" y="2240585"/>
                  <a:pt x="952980" y="2225924"/>
                  <a:pt x="967735" y="2215452"/>
                </a:cubicBezTo>
                <a:cubicBezTo>
                  <a:pt x="1001462" y="2192413"/>
                  <a:pt x="1026757" y="2169375"/>
                  <a:pt x="1043620" y="2133770"/>
                </a:cubicBezTo>
                <a:cubicBezTo>
                  <a:pt x="1073131" y="2075126"/>
                  <a:pt x="1054160" y="2012293"/>
                  <a:pt x="1049944" y="1987160"/>
                </a:cubicBezTo>
                <a:cubicBezTo>
                  <a:pt x="1049944" y="1974593"/>
                  <a:pt x="1033081" y="1922233"/>
                  <a:pt x="1026757" y="1913855"/>
                </a:cubicBezTo>
                <a:cubicBezTo>
                  <a:pt x="1045728" y="2031143"/>
                  <a:pt x="1049944" y="2102353"/>
                  <a:pt x="986707" y="2152619"/>
                </a:cubicBezTo>
                <a:cubicBezTo>
                  <a:pt x="957196" y="2175658"/>
                  <a:pt x="925577" y="2190319"/>
                  <a:pt x="896066" y="2194508"/>
                </a:cubicBezTo>
                <a:cubicBezTo>
                  <a:pt x="830721" y="2207074"/>
                  <a:pt x="763267" y="2188225"/>
                  <a:pt x="727433" y="2160997"/>
                </a:cubicBezTo>
                <a:cubicBezTo>
                  <a:pt x="697922" y="2137958"/>
                  <a:pt x="681059" y="2070937"/>
                  <a:pt x="746404" y="2081409"/>
                </a:cubicBezTo>
                <a:cubicBezTo>
                  <a:pt x="731649" y="2085598"/>
                  <a:pt x="719001" y="2096070"/>
                  <a:pt x="714785" y="2104448"/>
                </a:cubicBezTo>
                <a:cubicBezTo>
                  <a:pt x="712677" y="2148431"/>
                  <a:pt x="769591" y="2144242"/>
                  <a:pt x="780131" y="2102353"/>
                </a:cubicBezTo>
                <a:cubicBezTo>
                  <a:pt x="794886" y="2041615"/>
                  <a:pt x="748512" y="2012293"/>
                  <a:pt x="693706" y="2020671"/>
                </a:cubicBezTo>
                <a:cubicBezTo>
                  <a:pt x="668411" y="2001821"/>
                  <a:pt x="630469" y="1999726"/>
                  <a:pt x="607282" y="2029048"/>
                </a:cubicBezTo>
                <a:cubicBezTo>
                  <a:pt x="581987" y="2020671"/>
                  <a:pt x="541936" y="2033237"/>
                  <a:pt x="531397" y="2070937"/>
                </a:cubicBezTo>
                <a:cubicBezTo>
                  <a:pt x="525073" y="2091881"/>
                  <a:pt x="522965" y="2129581"/>
                  <a:pt x="548260" y="2140053"/>
                </a:cubicBezTo>
                <a:cubicBezTo>
                  <a:pt x="565123" y="2146336"/>
                  <a:pt x="579879" y="2133770"/>
                  <a:pt x="586202" y="2123297"/>
                </a:cubicBezTo>
                <a:cubicBezTo>
                  <a:pt x="596742" y="2106542"/>
                  <a:pt x="581987" y="2096070"/>
                  <a:pt x="567231" y="2089787"/>
                </a:cubicBezTo>
                <a:cubicBezTo>
                  <a:pt x="586202" y="2085598"/>
                  <a:pt x="605174" y="2085598"/>
                  <a:pt x="619929" y="2110731"/>
                </a:cubicBezTo>
                <a:cubicBezTo>
                  <a:pt x="628361" y="2127486"/>
                  <a:pt x="638900" y="2148431"/>
                  <a:pt x="647332" y="2158903"/>
                </a:cubicBezTo>
                <a:cubicBezTo>
                  <a:pt x="657872" y="2171469"/>
                  <a:pt x="687382" y="2200791"/>
                  <a:pt x="723217" y="2207074"/>
                </a:cubicBezTo>
                <a:cubicBezTo>
                  <a:pt x="799102" y="2225924"/>
                  <a:pt x="883419" y="2213358"/>
                  <a:pt x="952980" y="2198697"/>
                </a:cubicBezTo>
                <a:cubicBezTo>
                  <a:pt x="906606" y="2232208"/>
                  <a:pt x="784347" y="2234302"/>
                  <a:pt x="721109" y="2219641"/>
                </a:cubicBezTo>
                <a:cubicBezTo>
                  <a:pt x="685275" y="2211263"/>
                  <a:pt x="662087" y="2198697"/>
                  <a:pt x="638900" y="2171469"/>
                </a:cubicBezTo>
                <a:cubicBezTo>
                  <a:pt x="632577" y="2163092"/>
                  <a:pt x="615713" y="2137958"/>
                  <a:pt x="600958" y="2108636"/>
                </a:cubicBezTo>
                <a:cubicBezTo>
                  <a:pt x="596742" y="2125392"/>
                  <a:pt x="598850" y="2135864"/>
                  <a:pt x="577771" y="2146336"/>
                </a:cubicBezTo>
                <a:cubicBezTo>
                  <a:pt x="508210" y="2179847"/>
                  <a:pt x="497670" y="2073031"/>
                  <a:pt x="535612" y="2033237"/>
                </a:cubicBezTo>
                <a:cubicBezTo>
                  <a:pt x="550368" y="2018576"/>
                  <a:pt x="588310" y="2012293"/>
                  <a:pt x="603066" y="2016482"/>
                </a:cubicBezTo>
                <a:cubicBezTo>
                  <a:pt x="619929" y="1989254"/>
                  <a:pt x="672627" y="1991349"/>
                  <a:pt x="697922" y="2012293"/>
                </a:cubicBezTo>
                <a:cubicBezTo>
                  <a:pt x="714785" y="2003915"/>
                  <a:pt x="742188" y="2008104"/>
                  <a:pt x="761160" y="2018576"/>
                </a:cubicBezTo>
                <a:cubicBezTo>
                  <a:pt x="811750" y="2049993"/>
                  <a:pt x="807534" y="2148431"/>
                  <a:pt x="731649" y="2148431"/>
                </a:cubicBezTo>
                <a:cubicBezTo>
                  <a:pt x="801210" y="2194508"/>
                  <a:pt x="868663" y="2198697"/>
                  <a:pt x="942440" y="2165186"/>
                </a:cubicBezTo>
                <a:cubicBezTo>
                  <a:pt x="1037297" y="2119109"/>
                  <a:pt x="1028865" y="2039520"/>
                  <a:pt x="1020433" y="1945271"/>
                </a:cubicBezTo>
                <a:cubicBezTo>
                  <a:pt x="1016217" y="1901288"/>
                  <a:pt x="1007786" y="1809134"/>
                  <a:pt x="1007786" y="1809134"/>
                </a:cubicBezTo>
                <a:close/>
                <a:moveTo>
                  <a:pt x="1790641" y="1800848"/>
                </a:moveTo>
                <a:cubicBezTo>
                  <a:pt x="1752698" y="1913947"/>
                  <a:pt x="1828583" y="2079406"/>
                  <a:pt x="1704216" y="2131767"/>
                </a:cubicBezTo>
                <a:cubicBezTo>
                  <a:pt x="1664166" y="2148522"/>
                  <a:pt x="1607252" y="2131767"/>
                  <a:pt x="1592497" y="2096162"/>
                </a:cubicBezTo>
                <a:cubicBezTo>
                  <a:pt x="1586173" y="2079406"/>
                  <a:pt x="1586173" y="2050084"/>
                  <a:pt x="1594605" y="2041707"/>
                </a:cubicBezTo>
                <a:cubicBezTo>
                  <a:pt x="1600928" y="2031234"/>
                  <a:pt x="1624115" y="2029140"/>
                  <a:pt x="1634655" y="2033329"/>
                </a:cubicBezTo>
                <a:cubicBezTo>
                  <a:pt x="1647302" y="2037518"/>
                  <a:pt x="1647302" y="2064745"/>
                  <a:pt x="1630439" y="2068934"/>
                </a:cubicBezTo>
                <a:cubicBezTo>
                  <a:pt x="1653626" y="2024951"/>
                  <a:pt x="1577741" y="2033329"/>
                  <a:pt x="1603036" y="2091973"/>
                </a:cubicBezTo>
                <a:cubicBezTo>
                  <a:pt x="1611468" y="2110823"/>
                  <a:pt x="1645195" y="2125484"/>
                  <a:pt x="1668382" y="2125484"/>
                </a:cubicBezTo>
                <a:cubicBezTo>
                  <a:pt x="1704216" y="2123389"/>
                  <a:pt x="1740051" y="2098256"/>
                  <a:pt x="1750590" y="2062651"/>
                </a:cubicBezTo>
                <a:cubicBezTo>
                  <a:pt x="1756914" y="2037518"/>
                  <a:pt x="1756914" y="1966307"/>
                  <a:pt x="1708432" y="1928608"/>
                </a:cubicBezTo>
                <a:cubicBezTo>
                  <a:pt x="1693677" y="1920230"/>
                  <a:pt x="1643087" y="1899286"/>
                  <a:pt x="1617792" y="1911852"/>
                </a:cubicBezTo>
                <a:cubicBezTo>
                  <a:pt x="1598820" y="1922324"/>
                  <a:pt x="1577741" y="1964213"/>
                  <a:pt x="1529259" y="1943269"/>
                </a:cubicBezTo>
                <a:cubicBezTo>
                  <a:pt x="1514504" y="1936985"/>
                  <a:pt x="1506072" y="1920230"/>
                  <a:pt x="1514504" y="1897191"/>
                </a:cubicBezTo>
                <a:cubicBezTo>
                  <a:pt x="1520827" y="1884625"/>
                  <a:pt x="1541907" y="1888814"/>
                  <a:pt x="1552446" y="1897191"/>
                </a:cubicBezTo>
                <a:cubicBezTo>
                  <a:pt x="1554554" y="1901380"/>
                  <a:pt x="1510288" y="1890908"/>
                  <a:pt x="1529259" y="1926513"/>
                </a:cubicBezTo>
                <a:cubicBezTo>
                  <a:pt x="1552446" y="1968402"/>
                  <a:pt x="1649410" y="1895097"/>
                  <a:pt x="1584065" y="1851114"/>
                </a:cubicBezTo>
                <a:cubicBezTo>
                  <a:pt x="1560878" y="1834359"/>
                  <a:pt x="1537691" y="1851114"/>
                  <a:pt x="1512396" y="1844831"/>
                </a:cubicBezTo>
                <a:cubicBezTo>
                  <a:pt x="1489209" y="1840642"/>
                  <a:pt x="1482885" y="1805037"/>
                  <a:pt x="1432295" y="1811320"/>
                </a:cubicBezTo>
                <a:cubicBezTo>
                  <a:pt x="1407000" y="1815509"/>
                  <a:pt x="1392245" y="1834359"/>
                  <a:pt x="1381705" y="1851114"/>
                </a:cubicBezTo>
                <a:cubicBezTo>
                  <a:pt x="1352194" y="1840642"/>
                  <a:pt x="1324791" y="1844831"/>
                  <a:pt x="1310036" y="1849020"/>
                </a:cubicBezTo>
                <a:cubicBezTo>
                  <a:pt x="1293172" y="1855303"/>
                  <a:pt x="1276309" y="1865775"/>
                  <a:pt x="1269985" y="1878341"/>
                </a:cubicBezTo>
                <a:cubicBezTo>
                  <a:pt x="1244690" y="1922324"/>
                  <a:pt x="1272093" y="1983063"/>
                  <a:pt x="1316360" y="1957930"/>
                </a:cubicBezTo>
                <a:cubicBezTo>
                  <a:pt x="1347978" y="1939080"/>
                  <a:pt x="1333223" y="1895097"/>
                  <a:pt x="1291065" y="1909758"/>
                </a:cubicBezTo>
                <a:cubicBezTo>
                  <a:pt x="1293172" y="1905569"/>
                  <a:pt x="1299496" y="1895097"/>
                  <a:pt x="1310036" y="1895097"/>
                </a:cubicBezTo>
                <a:cubicBezTo>
                  <a:pt x="1322683" y="1895097"/>
                  <a:pt x="1345870" y="1903475"/>
                  <a:pt x="1343762" y="1930702"/>
                </a:cubicBezTo>
                <a:cubicBezTo>
                  <a:pt x="1343762" y="1955835"/>
                  <a:pt x="1324791" y="1974685"/>
                  <a:pt x="1295280" y="1974685"/>
                </a:cubicBezTo>
                <a:cubicBezTo>
                  <a:pt x="1253122" y="1974685"/>
                  <a:pt x="1244690" y="1939080"/>
                  <a:pt x="1248906" y="1895097"/>
                </a:cubicBezTo>
                <a:cubicBezTo>
                  <a:pt x="1219395" y="1884625"/>
                  <a:pt x="1173021" y="1884625"/>
                  <a:pt x="1160374" y="1934891"/>
                </a:cubicBezTo>
                <a:cubicBezTo>
                  <a:pt x="1137187" y="1939080"/>
                  <a:pt x="1111892" y="1953741"/>
                  <a:pt x="1107676" y="1970496"/>
                </a:cubicBezTo>
                <a:cubicBezTo>
                  <a:pt x="1099244" y="1999818"/>
                  <a:pt x="1114000" y="2022857"/>
                  <a:pt x="1126647" y="2033329"/>
                </a:cubicBezTo>
                <a:cubicBezTo>
                  <a:pt x="1111892" y="2052179"/>
                  <a:pt x="1103460" y="2089878"/>
                  <a:pt x="1135079" y="2117106"/>
                </a:cubicBezTo>
                <a:cubicBezTo>
                  <a:pt x="1170913" y="2146428"/>
                  <a:pt x="1225719" y="2142239"/>
                  <a:pt x="1240475" y="2104539"/>
                </a:cubicBezTo>
                <a:cubicBezTo>
                  <a:pt x="1240475" y="2104539"/>
                  <a:pt x="1244690" y="2079406"/>
                  <a:pt x="1236259" y="2064745"/>
                </a:cubicBezTo>
                <a:cubicBezTo>
                  <a:pt x="1215180" y="2050084"/>
                  <a:pt x="1194100" y="2054273"/>
                  <a:pt x="1191992" y="2091973"/>
                </a:cubicBezTo>
                <a:cubicBezTo>
                  <a:pt x="1191992" y="2091973"/>
                  <a:pt x="1181453" y="2075217"/>
                  <a:pt x="1187777" y="2060556"/>
                </a:cubicBezTo>
                <a:cubicBezTo>
                  <a:pt x="1191992" y="2045895"/>
                  <a:pt x="1204640" y="2041707"/>
                  <a:pt x="1215180" y="2041707"/>
                </a:cubicBezTo>
                <a:cubicBezTo>
                  <a:pt x="1229935" y="2039612"/>
                  <a:pt x="1248906" y="2054273"/>
                  <a:pt x="1251014" y="2073123"/>
                </a:cubicBezTo>
                <a:cubicBezTo>
                  <a:pt x="1255230" y="2121295"/>
                  <a:pt x="1299496" y="2161089"/>
                  <a:pt x="1339547" y="2186222"/>
                </a:cubicBezTo>
                <a:cubicBezTo>
                  <a:pt x="1423863" y="2238583"/>
                  <a:pt x="1522935" y="2259527"/>
                  <a:pt x="1638871" y="2240677"/>
                </a:cubicBezTo>
                <a:cubicBezTo>
                  <a:pt x="1691569" y="2232299"/>
                  <a:pt x="1735835" y="2217638"/>
                  <a:pt x="1750590" y="2207166"/>
                </a:cubicBezTo>
                <a:cubicBezTo>
                  <a:pt x="1784317" y="2184127"/>
                  <a:pt x="1809612" y="2161089"/>
                  <a:pt x="1826475" y="2125484"/>
                </a:cubicBezTo>
                <a:cubicBezTo>
                  <a:pt x="1855986" y="2066840"/>
                  <a:pt x="1837015" y="2004007"/>
                  <a:pt x="1832799" y="1978874"/>
                </a:cubicBezTo>
                <a:cubicBezTo>
                  <a:pt x="1832799" y="1966307"/>
                  <a:pt x="1815936" y="1913947"/>
                  <a:pt x="1809612" y="1905569"/>
                </a:cubicBezTo>
                <a:cubicBezTo>
                  <a:pt x="1828583" y="2022857"/>
                  <a:pt x="1832799" y="2094067"/>
                  <a:pt x="1769562" y="2144333"/>
                </a:cubicBezTo>
                <a:cubicBezTo>
                  <a:pt x="1740051" y="2167372"/>
                  <a:pt x="1708432" y="2182033"/>
                  <a:pt x="1678921" y="2186222"/>
                </a:cubicBezTo>
                <a:cubicBezTo>
                  <a:pt x="1613576" y="2198788"/>
                  <a:pt x="1546122" y="2179939"/>
                  <a:pt x="1510288" y="2152711"/>
                </a:cubicBezTo>
                <a:cubicBezTo>
                  <a:pt x="1480777" y="2129672"/>
                  <a:pt x="1463914" y="2062651"/>
                  <a:pt x="1529259" y="2073123"/>
                </a:cubicBezTo>
                <a:cubicBezTo>
                  <a:pt x="1514504" y="2077312"/>
                  <a:pt x="1501856" y="2087784"/>
                  <a:pt x="1497640" y="2096162"/>
                </a:cubicBezTo>
                <a:cubicBezTo>
                  <a:pt x="1495532" y="2140145"/>
                  <a:pt x="1552446" y="2135956"/>
                  <a:pt x="1562986" y="2094067"/>
                </a:cubicBezTo>
                <a:cubicBezTo>
                  <a:pt x="1577741" y="2033329"/>
                  <a:pt x="1531367" y="2004007"/>
                  <a:pt x="1476561" y="2012385"/>
                </a:cubicBezTo>
                <a:cubicBezTo>
                  <a:pt x="1451266" y="1993535"/>
                  <a:pt x="1413324" y="1991440"/>
                  <a:pt x="1390137" y="2020762"/>
                </a:cubicBezTo>
                <a:cubicBezTo>
                  <a:pt x="1364842" y="2012385"/>
                  <a:pt x="1324791" y="2024951"/>
                  <a:pt x="1314252" y="2062651"/>
                </a:cubicBezTo>
                <a:cubicBezTo>
                  <a:pt x="1307928" y="2083595"/>
                  <a:pt x="1305820" y="2121295"/>
                  <a:pt x="1331115" y="2131767"/>
                </a:cubicBezTo>
                <a:cubicBezTo>
                  <a:pt x="1347978" y="2138050"/>
                  <a:pt x="1362734" y="2125484"/>
                  <a:pt x="1369057" y="2115011"/>
                </a:cubicBezTo>
                <a:cubicBezTo>
                  <a:pt x="1379597" y="2098256"/>
                  <a:pt x="1364842" y="2087784"/>
                  <a:pt x="1350086" y="2081501"/>
                </a:cubicBezTo>
                <a:cubicBezTo>
                  <a:pt x="1369057" y="2077312"/>
                  <a:pt x="1388029" y="2077312"/>
                  <a:pt x="1402784" y="2102445"/>
                </a:cubicBezTo>
                <a:cubicBezTo>
                  <a:pt x="1411216" y="2119200"/>
                  <a:pt x="1421755" y="2140145"/>
                  <a:pt x="1430187" y="2150617"/>
                </a:cubicBezTo>
                <a:cubicBezTo>
                  <a:pt x="1440727" y="2163183"/>
                  <a:pt x="1470237" y="2192505"/>
                  <a:pt x="1506072" y="2198788"/>
                </a:cubicBezTo>
                <a:cubicBezTo>
                  <a:pt x="1581957" y="2217638"/>
                  <a:pt x="1666274" y="2205072"/>
                  <a:pt x="1735835" y="2190411"/>
                </a:cubicBezTo>
                <a:cubicBezTo>
                  <a:pt x="1689461" y="2223922"/>
                  <a:pt x="1567202" y="2226016"/>
                  <a:pt x="1503964" y="2211355"/>
                </a:cubicBezTo>
                <a:cubicBezTo>
                  <a:pt x="1468130" y="2202977"/>
                  <a:pt x="1444942" y="2190411"/>
                  <a:pt x="1421755" y="2163183"/>
                </a:cubicBezTo>
                <a:cubicBezTo>
                  <a:pt x="1415432" y="2154806"/>
                  <a:pt x="1398568" y="2129672"/>
                  <a:pt x="1383813" y="2100350"/>
                </a:cubicBezTo>
                <a:cubicBezTo>
                  <a:pt x="1379597" y="2117106"/>
                  <a:pt x="1381705" y="2127578"/>
                  <a:pt x="1360626" y="2138050"/>
                </a:cubicBezTo>
                <a:cubicBezTo>
                  <a:pt x="1291065" y="2171561"/>
                  <a:pt x="1280525" y="2064745"/>
                  <a:pt x="1318467" y="2024951"/>
                </a:cubicBezTo>
                <a:cubicBezTo>
                  <a:pt x="1333223" y="2010290"/>
                  <a:pt x="1371165" y="2004007"/>
                  <a:pt x="1385921" y="2008196"/>
                </a:cubicBezTo>
                <a:cubicBezTo>
                  <a:pt x="1402784" y="1980968"/>
                  <a:pt x="1455482" y="1983063"/>
                  <a:pt x="1480777" y="2004007"/>
                </a:cubicBezTo>
                <a:cubicBezTo>
                  <a:pt x="1497640" y="1995629"/>
                  <a:pt x="1525043" y="1999818"/>
                  <a:pt x="1544015" y="2010290"/>
                </a:cubicBezTo>
                <a:cubicBezTo>
                  <a:pt x="1594605" y="2041707"/>
                  <a:pt x="1590389" y="2140145"/>
                  <a:pt x="1514504" y="2140145"/>
                </a:cubicBezTo>
                <a:cubicBezTo>
                  <a:pt x="1584065" y="2186222"/>
                  <a:pt x="1651518" y="2190411"/>
                  <a:pt x="1725295" y="2156900"/>
                </a:cubicBezTo>
                <a:cubicBezTo>
                  <a:pt x="1820152" y="2110823"/>
                  <a:pt x="1811720" y="2031234"/>
                  <a:pt x="1803288" y="1936985"/>
                </a:cubicBezTo>
                <a:cubicBezTo>
                  <a:pt x="1799072" y="1893002"/>
                  <a:pt x="1790641" y="1800848"/>
                  <a:pt x="1790641" y="1800848"/>
                </a:cubicBezTo>
                <a:close/>
                <a:moveTo>
                  <a:pt x="2570809" y="1800848"/>
                </a:moveTo>
                <a:cubicBezTo>
                  <a:pt x="2532867" y="1913947"/>
                  <a:pt x="2608751" y="2079406"/>
                  <a:pt x="2484384" y="2131767"/>
                </a:cubicBezTo>
                <a:cubicBezTo>
                  <a:pt x="2444336" y="2148522"/>
                  <a:pt x="2387422" y="2131767"/>
                  <a:pt x="2372667" y="2096162"/>
                </a:cubicBezTo>
                <a:cubicBezTo>
                  <a:pt x="2366343" y="2079406"/>
                  <a:pt x="2366343" y="2050084"/>
                  <a:pt x="2374774" y="2041707"/>
                </a:cubicBezTo>
                <a:cubicBezTo>
                  <a:pt x="2381098" y="2031234"/>
                  <a:pt x="2404285" y="2029140"/>
                  <a:pt x="2414825" y="2033329"/>
                </a:cubicBezTo>
                <a:cubicBezTo>
                  <a:pt x="2427472" y="2037518"/>
                  <a:pt x="2427472" y="2064745"/>
                  <a:pt x="2410609" y="2068934"/>
                </a:cubicBezTo>
                <a:cubicBezTo>
                  <a:pt x="2433796" y="2024951"/>
                  <a:pt x="2357911" y="2033329"/>
                  <a:pt x="2383206" y="2091973"/>
                </a:cubicBezTo>
                <a:cubicBezTo>
                  <a:pt x="2391638" y="2110823"/>
                  <a:pt x="2425364" y="2125484"/>
                  <a:pt x="2448552" y="2125484"/>
                </a:cubicBezTo>
                <a:cubicBezTo>
                  <a:pt x="2484384" y="2123389"/>
                  <a:pt x="2520219" y="2098256"/>
                  <a:pt x="2530759" y="2062651"/>
                </a:cubicBezTo>
                <a:cubicBezTo>
                  <a:pt x="2537082" y="2037518"/>
                  <a:pt x="2537082" y="1966307"/>
                  <a:pt x="2488600" y="1928608"/>
                </a:cubicBezTo>
                <a:cubicBezTo>
                  <a:pt x="2473847" y="1920230"/>
                  <a:pt x="2423257" y="1899286"/>
                  <a:pt x="2397962" y="1911852"/>
                </a:cubicBezTo>
                <a:cubicBezTo>
                  <a:pt x="2378990" y="1922324"/>
                  <a:pt x="2357911" y="1964213"/>
                  <a:pt x="2309429" y="1943269"/>
                </a:cubicBezTo>
                <a:cubicBezTo>
                  <a:pt x="2294674" y="1936985"/>
                  <a:pt x="2286242" y="1920230"/>
                  <a:pt x="2294674" y="1897191"/>
                </a:cubicBezTo>
                <a:cubicBezTo>
                  <a:pt x="2300997" y="1884625"/>
                  <a:pt x="2322077" y="1888814"/>
                  <a:pt x="2332616" y="1897191"/>
                </a:cubicBezTo>
                <a:cubicBezTo>
                  <a:pt x="2334724" y="1901380"/>
                  <a:pt x="2290458" y="1890908"/>
                  <a:pt x="2309429" y="1926513"/>
                </a:cubicBezTo>
                <a:cubicBezTo>
                  <a:pt x="2332616" y="1968402"/>
                  <a:pt x="2429580" y="1895097"/>
                  <a:pt x="2364235" y="1851114"/>
                </a:cubicBezTo>
                <a:cubicBezTo>
                  <a:pt x="2341048" y="1834359"/>
                  <a:pt x="2317861" y="1851114"/>
                  <a:pt x="2292566" y="1844831"/>
                </a:cubicBezTo>
                <a:cubicBezTo>
                  <a:pt x="2269379" y="1840642"/>
                  <a:pt x="2263055" y="1805037"/>
                  <a:pt x="2212465" y="1811320"/>
                </a:cubicBezTo>
                <a:cubicBezTo>
                  <a:pt x="2187170" y="1815509"/>
                  <a:pt x="2172415" y="1834359"/>
                  <a:pt x="2161875" y="1851114"/>
                </a:cubicBezTo>
                <a:cubicBezTo>
                  <a:pt x="2132364" y="1840642"/>
                  <a:pt x="2104961" y="1844831"/>
                  <a:pt x="2090206" y="1849020"/>
                </a:cubicBezTo>
                <a:cubicBezTo>
                  <a:pt x="2073342" y="1855303"/>
                  <a:pt x="2056479" y="1865775"/>
                  <a:pt x="2050155" y="1878341"/>
                </a:cubicBezTo>
                <a:cubicBezTo>
                  <a:pt x="2024860" y="1922324"/>
                  <a:pt x="2052263" y="1983063"/>
                  <a:pt x="2096530" y="1957930"/>
                </a:cubicBezTo>
                <a:cubicBezTo>
                  <a:pt x="2128148" y="1939080"/>
                  <a:pt x="2113393" y="1895097"/>
                  <a:pt x="2071235" y="1909758"/>
                </a:cubicBezTo>
                <a:cubicBezTo>
                  <a:pt x="2073342" y="1905569"/>
                  <a:pt x="2079666" y="1895097"/>
                  <a:pt x="2090206" y="1895097"/>
                </a:cubicBezTo>
                <a:cubicBezTo>
                  <a:pt x="2102853" y="1895097"/>
                  <a:pt x="2126040" y="1903475"/>
                  <a:pt x="2123932" y="1930702"/>
                </a:cubicBezTo>
                <a:cubicBezTo>
                  <a:pt x="2123932" y="1955835"/>
                  <a:pt x="2104961" y="1974685"/>
                  <a:pt x="2075450" y="1974685"/>
                </a:cubicBezTo>
                <a:cubicBezTo>
                  <a:pt x="2033292" y="1974685"/>
                  <a:pt x="2024860" y="1939080"/>
                  <a:pt x="2029076" y="1895097"/>
                </a:cubicBezTo>
                <a:cubicBezTo>
                  <a:pt x="1999565" y="1884625"/>
                  <a:pt x="1953191" y="1884625"/>
                  <a:pt x="1940544" y="1934891"/>
                </a:cubicBezTo>
                <a:cubicBezTo>
                  <a:pt x="1917357" y="1939080"/>
                  <a:pt x="1892062" y="1953741"/>
                  <a:pt x="1887846" y="1970496"/>
                </a:cubicBezTo>
                <a:cubicBezTo>
                  <a:pt x="1879414" y="1999818"/>
                  <a:pt x="1894170" y="2022857"/>
                  <a:pt x="1906817" y="2033329"/>
                </a:cubicBezTo>
                <a:cubicBezTo>
                  <a:pt x="1892062" y="2052179"/>
                  <a:pt x="1883630" y="2089878"/>
                  <a:pt x="1915249" y="2117106"/>
                </a:cubicBezTo>
                <a:cubicBezTo>
                  <a:pt x="1951083" y="2146428"/>
                  <a:pt x="2005889" y="2142239"/>
                  <a:pt x="2020645" y="2104539"/>
                </a:cubicBezTo>
                <a:cubicBezTo>
                  <a:pt x="2020645" y="2104539"/>
                  <a:pt x="2024860" y="2079406"/>
                  <a:pt x="2016429" y="2064745"/>
                </a:cubicBezTo>
                <a:cubicBezTo>
                  <a:pt x="1995350" y="2050084"/>
                  <a:pt x="1974270" y="2054273"/>
                  <a:pt x="1972162" y="2091973"/>
                </a:cubicBezTo>
                <a:cubicBezTo>
                  <a:pt x="1972162" y="2091973"/>
                  <a:pt x="1961623" y="2075217"/>
                  <a:pt x="1967947" y="2060556"/>
                </a:cubicBezTo>
                <a:cubicBezTo>
                  <a:pt x="1972162" y="2045895"/>
                  <a:pt x="1984810" y="2041707"/>
                  <a:pt x="1995350" y="2041707"/>
                </a:cubicBezTo>
                <a:cubicBezTo>
                  <a:pt x="2010105" y="2039612"/>
                  <a:pt x="2029076" y="2054273"/>
                  <a:pt x="2031184" y="2073123"/>
                </a:cubicBezTo>
                <a:cubicBezTo>
                  <a:pt x="2035400" y="2121295"/>
                  <a:pt x="2079666" y="2161089"/>
                  <a:pt x="2119717" y="2186222"/>
                </a:cubicBezTo>
                <a:cubicBezTo>
                  <a:pt x="2204033" y="2238583"/>
                  <a:pt x="2303105" y="2259527"/>
                  <a:pt x="2419041" y="2240677"/>
                </a:cubicBezTo>
                <a:cubicBezTo>
                  <a:pt x="2471739" y="2232299"/>
                  <a:pt x="2516003" y="2217638"/>
                  <a:pt x="2530759" y="2207166"/>
                </a:cubicBezTo>
                <a:cubicBezTo>
                  <a:pt x="2564485" y="2184127"/>
                  <a:pt x="2589780" y="2161089"/>
                  <a:pt x="2606644" y="2125484"/>
                </a:cubicBezTo>
                <a:cubicBezTo>
                  <a:pt x="2636154" y="2066840"/>
                  <a:pt x="2617183" y="2004007"/>
                  <a:pt x="2612967" y="1978874"/>
                </a:cubicBezTo>
                <a:cubicBezTo>
                  <a:pt x="2612967" y="1966307"/>
                  <a:pt x="2596104" y="1913947"/>
                  <a:pt x="2589780" y="1905569"/>
                </a:cubicBezTo>
                <a:cubicBezTo>
                  <a:pt x="2608751" y="2022857"/>
                  <a:pt x="2612967" y="2094067"/>
                  <a:pt x="2549730" y="2144333"/>
                </a:cubicBezTo>
                <a:cubicBezTo>
                  <a:pt x="2520219" y="2167372"/>
                  <a:pt x="2488600" y="2182033"/>
                  <a:pt x="2459091" y="2186222"/>
                </a:cubicBezTo>
                <a:cubicBezTo>
                  <a:pt x="2393746" y="2198788"/>
                  <a:pt x="2326292" y="2179939"/>
                  <a:pt x="2290458" y="2152711"/>
                </a:cubicBezTo>
                <a:cubicBezTo>
                  <a:pt x="2260947" y="2129672"/>
                  <a:pt x="2244084" y="2062651"/>
                  <a:pt x="2309429" y="2073123"/>
                </a:cubicBezTo>
                <a:cubicBezTo>
                  <a:pt x="2294674" y="2077312"/>
                  <a:pt x="2282026" y="2087784"/>
                  <a:pt x="2277810" y="2096162"/>
                </a:cubicBezTo>
                <a:cubicBezTo>
                  <a:pt x="2275702" y="2140145"/>
                  <a:pt x="2332616" y="2135956"/>
                  <a:pt x="2343156" y="2094067"/>
                </a:cubicBezTo>
                <a:cubicBezTo>
                  <a:pt x="2357911" y="2033329"/>
                  <a:pt x="2311537" y="2004007"/>
                  <a:pt x="2256731" y="2012385"/>
                </a:cubicBezTo>
                <a:cubicBezTo>
                  <a:pt x="2231436" y="1993535"/>
                  <a:pt x="2193494" y="1991440"/>
                  <a:pt x="2170307" y="2020762"/>
                </a:cubicBezTo>
                <a:cubicBezTo>
                  <a:pt x="2145012" y="2012385"/>
                  <a:pt x="2104961" y="2024951"/>
                  <a:pt x="2094422" y="2062651"/>
                </a:cubicBezTo>
                <a:cubicBezTo>
                  <a:pt x="2088098" y="2083595"/>
                  <a:pt x="2085990" y="2121295"/>
                  <a:pt x="2111285" y="2131767"/>
                </a:cubicBezTo>
                <a:cubicBezTo>
                  <a:pt x="2128148" y="2138050"/>
                  <a:pt x="2142904" y="2125484"/>
                  <a:pt x="2149227" y="2115011"/>
                </a:cubicBezTo>
                <a:cubicBezTo>
                  <a:pt x="2159767" y="2098256"/>
                  <a:pt x="2145012" y="2087784"/>
                  <a:pt x="2130256" y="2081501"/>
                </a:cubicBezTo>
                <a:cubicBezTo>
                  <a:pt x="2149227" y="2077312"/>
                  <a:pt x="2168199" y="2077312"/>
                  <a:pt x="2182954" y="2102445"/>
                </a:cubicBezTo>
                <a:cubicBezTo>
                  <a:pt x="2191386" y="2119200"/>
                  <a:pt x="2201925" y="2140145"/>
                  <a:pt x="2210357" y="2150617"/>
                </a:cubicBezTo>
                <a:cubicBezTo>
                  <a:pt x="2220897" y="2163183"/>
                  <a:pt x="2250407" y="2192505"/>
                  <a:pt x="2286242" y="2198788"/>
                </a:cubicBezTo>
                <a:cubicBezTo>
                  <a:pt x="2362127" y="2217638"/>
                  <a:pt x="2446444" y="2205072"/>
                  <a:pt x="2516003" y="2190411"/>
                </a:cubicBezTo>
                <a:cubicBezTo>
                  <a:pt x="2469631" y="2223922"/>
                  <a:pt x="2347372" y="2226016"/>
                  <a:pt x="2284134" y="2211355"/>
                </a:cubicBezTo>
                <a:cubicBezTo>
                  <a:pt x="2248300" y="2202977"/>
                  <a:pt x="2225112" y="2190411"/>
                  <a:pt x="2201925" y="2163183"/>
                </a:cubicBezTo>
                <a:cubicBezTo>
                  <a:pt x="2195602" y="2154806"/>
                  <a:pt x="2178738" y="2129672"/>
                  <a:pt x="2163983" y="2100350"/>
                </a:cubicBezTo>
                <a:cubicBezTo>
                  <a:pt x="2159767" y="2117106"/>
                  <a:pt x="2161875" y="2127578"/>
                  <a:pt x="2140796" y="2138050"/>
                </a:cubicBezTo>
                <a:cubicBezTo>
                  <a:pt x="2071235" y="2171561"/>
                  <a:pt x="2060695" y="2064745"/>
                  <a:pt x="2098637" y="2024951"/>
                </a:cubicBezTo>
                <a:cubicBezTo>
                  <a:pt x="2113393" y="2010290"/>
                  <a:pt x="2151335" y="2004007"/>
                  <a:pt x="2166091" y="2008196"/>
                </a:cubicBezTo>
                <a:cubicBezTo>
                  <a:pt x="2182954" y="1980968"/>
                  <a:pt x="2235652" y="1983063"/>
                  <a:pt x="2260947" y="2004007"/>
                </a:cubicBezTo>
                <a:cubicBezTo>
                  <a:pt x="2277810" y="1995629"/>
                  <a:pt x="2305213" y="1999818"/>
                  <a:pt x="2324184" y="2010290"/>
                </a:cubicBezTo>
                <a:cubicBezTo>
                  <a:pt x="2374774" y="2041707"/>
                  <a:pt x="2370559" y="2140145"/>
                  <a:pt x="2294674" y="2140145"/>
                </a:cubicBezTo>
                <a:cubicBezTo>
                  <a:pt x="2364235" y="2186222"/>
                  <a:pt x="2431688" y="2190411"/>
                  <a:pt x="2505464" y="2156900"/>
                </a:cubicBezTo>
                <a:cubicBezTo>
                  <a:pt x="2600320" y="2110823"/>
                  <a:pt x="2591888" y="2031234"/>
                  <a:pt x="2583456" y="1936985"/>
                </a:cubicBezTo>
                <a:cubicBezTo>
                  <a:pt x="2579241" y="1893002"/>
                  <a:pt x="2570809" y="1800848"/>
                  <a:pt x="2570809" y="1800848"/>
                </a:cubicBezTo>
                <a:close/>
                <a:moveTo>
                  <a:pt x="3350979" y="1800848"/>
                </a:moveTo>
                <a:cubicBezTo>
                  <a:pt x="3313037" y="1913947"/>
                  <a:pt x="3388922" y="2079406"/>
                  <a:pt x="3264555" y="2131767"/>
                </a:cubicBezTo>
                <a:cubicBezTo>
                  <a:pt x="3224504" y="2148522"/>
                  <a:pt x="3167590" y="2131767"/>
                  <a:pt x="3152835" y="2096162"/>
                </a:cubicBezTo>
                <a:cubicBezTo>
                  <a:pt x="3146511" y="2079406"/>
                  <a:pt x="3146511" y="2050084"/>
                  <a:pt x="3154943" y="2041707"/>
                </a:cubicBezTo>
                <a:cubicBezTo>
                  <a:pt x="3161266" y="2031234"/>
                  <a:pt x="3184454" y="2029140"/>
                  <a:pt x="3194993" y="2033329"/>
                </a:cubicBezTo>
                <a:cubicBezTo>
                  <a:pt x="3207641" y="2037518"/>
                  <a:pt x="3207641" y="2064745"/>
                  <a:pt x="3190777" y="2068934"/>
                </a:cubicBezTo>
                <a:cubicBezTo>
                  <a:pt x="3213965" y="2024951"/>
                  <a:pt x="3138079" y="2033329"/>
                  <a:pt x="3163374" y="2091973"/>
                </a:cubicBezTo>
                <a:cubicBezTo>
                  <a:pt x="3171806" y="2110823"/>
                  <a:pt x="3205533" y="2125484"/>
                  <a:pt x="3228720" y="2125484"/>
                </a:cubicBezTo>
                <a:cubicBezTo>
                  <a:pt x="3264555" y="2123389"/>
                  <a:pt x="3300389" y="2098256"/>
                  <a:pt x="3310929" y="2062651"/>
                </a:cubicBezTo>
                <a:cubicBezTo>
                  <a:pt x="3317253" y="2037518"/>
                  <a:pt x="3317253" y="1966307"/>
                  <a:pt x="3268770" y="1928608"/>
                </a:cubicBezTo>
                <a:cubicBezTo>
                  <a:pt x="3254015" y="1920230"/>
                  <a:pt x="3203425" y="1899286"/>
                  <a:pt x="3178130" y="1911852"/>
                </a:cubicBezTo>
                <a:cubicBezTo>
                  <a:pt x="3159159" y="1922324"/>
                  <a:pt x="3138079" y="1964213"/>
                  <a:pt x="3089597" y="1943269"/>
                </a:cubicBezTo>
                <a:cubicBezTo>
                  <a:pt x="3074842" y="1936985"/>
                  <a:pt x="3066410" y="1920230"/>
                  <a:pt x="3074842" y="1897191"/>
                </a:cubicBezTo>
                <a:cubicBezTo>
                  <a:pt x="3081166" y="1884625"/>
                  <a:pt x="3102245" y="1888814"/>
                  <a:pt x="3112784" y="1897191"/>
                </a:cubicBezTo>
                <a:cubicBezTo>
                  <a:pt x="3114892" y="1901380"/>
                  <a:pt x="3070626" y="1890908"/>
                  <a:pt x="3089597" y="1926513"/>
                </a:cubicBezTo>
                <a:cubicBezTo>
                  <a:pt x="3112784" y="1968402"/>
                  <a:pt x="3209749" y="1895097"/>
                  <a:pt x="3144403" y="1851114"/>
                </a:cubicBezTo>
                <a:cubicBezTo>
                  <a:pt x="3121216" y="1834359"/>
                  <a:pt x="3098029" y="1851114"/>
                  <a:pt x="3072734" y="1844831"/>
                </a:cubicBezTo>
                <a:cubicBezTo>
                  <a:pt x="3049547" y="1840642"/>
                  <a:pt x="3043223" y="1805037"/>
                  <a:pt x="2992633" y="1811320"/>
                </a:cubicBezTo>
                <a:cubicBezTo>
                  <a:pt x="2967338" y="1815509"/>
                  <a:pt x="2952583" y="1834359"/>
                  <a:pt x="2942043" y="1851114"/>
                </a:cubicBezTo>
                <a:cubicBezTo>
                  <a:pt x="2912532" y="1840642"/>
                  <a:pt x="2885129" y="1844831"/>
                  <a:pt x="2870374" y="1849020"/>
                </a:cubicBezTo>
                <a:cubicBezTo>
                  <a:pt x="2853511" y="1855303"/>
                  <a:pt x="2836647" y="1865775"/>
                  <a:pt x="2830324" y="1878341"/>
                </a:cubicBezTo>
                <a:cubicBezTo>
                  <a:pt x="2805028" y="1922324"/>
                  <a:pt x="2832431" y="1983063"/>
                  <a:pt x="2876697" y="1957930"/>
                </a:cubicBezTo>
                <a:cubicBezTo>
                  <a:pt x="2908316" y="1939080"/>
                  <a:pt x="2893561" y="1895097"/>
                  <a:pt x="2851403" y="1909758"/>
                </a:cubicBezTo>
                <a:cubicBezTo>
                  <a:pt x="2853511" y="1905569"/>
                  <a:pt x="2859834" y="1895097"/>
                  <a:pt x="2870374" y="1895097"/>
                </a:cubicBezTo>
                <a:cubicBezTo>
                  <a:pt x="2883021" y="1895097"/>
                  <a:pt x="2906209" y="1903475"/>
                  <a:pt x="2904101" y="1930702"/>
                </a:cubicBezTo>
                <a:cubicBezTo>
                  <a:pt x="2904101" y="1955835"/>
                  <a:pt x="2885129" y="1974685"/>
                  <a:pt x="2855618" y="1974685"/>
                </a:cubicBezTo>
                <a:cubicBezTo>
                  <a:pt x="2813460" y="1974685"/>
                  <a:pt x="2805028" y="1939080"/>
                  <a:pt x="2809244" y="1895097"/>
                </a:cubicBezTo>
                <a:cubicBezTo>
                  <a:pt x="2779733" y="1884625"/>
                  <a:pt x="2733359" y="1884625"/>
                  <a:pt x="2720712" y="1934891"/>
                </a:cubicBezTo>
                <a:cubicBezTo>
                  <a:pt x="2697525" y="1939080"/>
                  <a:pt x="2672230" y="1953741"/>
                  <a:pt x="2668014" y="1970496"/>
                </a:cubicBezTo>
                <a:cubicBezTo>
                  <a:pt x="2659582" y="1999818"/>
                  <a:pt x="2674338" y="2022857"/>
                  <a:pt x="2686985" y="2033329"/>
                </a:cubicBezTo>
                <a:cubicBezTo>
                  <a:pt x="2672230" y="2052179"/>
                  <a:pt x="2663798" y="2089878"/>
                  <a:pt x="2695417" y="2117106"/>
                </a:cubicBezTo>
                <a:cubicBezTo>
                  <a:pt x="2731251" y="2146428"/>
                  <a:pt x="2786057" y="2142239"/>
                  <a:pt x="2800813" y="2104539"/>
                </a:cubicBezTo>
                <a:cubicBezTo>
                  <a:pt x="2800813" y="2104539"/>
                  <a:pt x="2805028" y="2079406"/>
                  <a:pt x="2796597" y="2064745"/>
                </a:cubicBezTo>
                <a:cubicBezTo>
                  <a:pt x="2775518" y="2050084"/>
                  <a:pt x="2754439" y="2054273"/>
                  <a:pt x="2752331" y="2091973"/>
                </a:cubicBezTo>
                <a:cubicBezTo>
                  <a:pt x="2752331" y="2091973"/>
                  <a:pt x="2741791" y="2075217"/>
                  <a:pt x="2748115" y="2060556"/>
                </a:cubicBezTo>
                <a:cubicBezTo>
                  <a:pt x="2752331" y="2045895"/>
                  <a:pt x="2764978" y="2041707"/>
                  <a:pt x="2775518" y="2041707"/>
                </a:cubicBezTo>
                <a:cubicBezTo>
                  <a:pt x="2790273" y="2039612"/>
                  <a:pt x="2809244" y="2054273"/>
                  <a:pt x="2811352" y="2073123"/>
                </a:cubicBezTo>
                <a:cubicBezTo>
                  <a:pt x="2815568" y="2121295"/>
                  <a:pt x="2859834" y="2161089"/>
                  <a:pt x="2899885" y="2186222"/>
                </a:cubicBezTo>
                <a:cubicBezTo>
                  <a:pt x="2984201" y="2238583"/>
                  <a:pt x="3083274" y="2259527"/>
                  <a:pt x="3199209" y="2240677"/>
                </a:cubicBezTo>
                <a:cubicBezTo>
                  <a:pt x="3251907" y="2232299"/>
                  <a:pt x="3296173" y="2217638"/>
                  <a:pt x="3310929" y="2207166"/>
                </a:cubicBezTo>
                <a:cubicBezTo>
                  <a:pt x="3344655" y="2184127"/>
                  <a:pt x="3369951" y="2161089"/>
                  <a:pt x="3386814" y="2125484"/>
                </a:cubicBezTo>
                <a:cubicBezTo>
                  <a:pt x="3416325" y="2066840"/>
                  <a:pt x="3397354" y="2004007"/>
                  <a:pt x="3393138" y="1978874"/>
                </a:cubicBezTo>
                <a:cubicBezTo>
                  <a:pt x="3393138" y="1966307"/>
                  <a:pt x="3376274" y="1913947"/>
                  <a:pt x="3369951" y="1905569"/>
                </a:cubicBezTo>
                <a:cubicBezTo>
                  <a:pt x="3388922" y="2022857"/>
                  <a:pt x="3393138" y="2094067"/>
                  <a:pt x="3329900" y="2144333"/>
                </a:cubicBezTo>
                <a:cubicBezTo>
                  <a:pt x="3300389" y="2167372"/>
                  <a:pt x="3268770" y="2182033"/>
                  <a:pt x="3239259" y="2186222"/>
                </a:cubicBezTo>
                <a:cubicBezTo>
                  <a:pt x="3173914" y="2198788"/>
                  <a:pt x="3106460" y="2179939"/>
                  <a:pt x="3070626" y="2152711"/>
                </a:cubicBezTo>
                <a:cubicBezTo>
                  <a:pt x="3041115" y="2129672"/>
                  <a:pt x="3024252" y="2062651"/>
                  <a:pt x="3089597" y="2073123"/>
                </a:cubicBezTo>
                <a:cubicBezTo>
                  <a:pt x="3074842" y="2077312"/>
                  <a:pt x="3062194" y="2087784"/>
                  <a:pt x="3057978" y="2096162"/>
                </a:cubicBezTo>
                <a:cubicBezTo>
                  <a:pt x="3055870" y="2140145"/>
                  <a:pt x="3112784" y="2135956"/>
                  <a:pt x="3123324" y="2094067"/>
                </a:cubicBezTo>
                <a:cubicBezTo>
                  <a:pt x="3138079" y="2033329"/>
                  <a:pt x="3091705" y="2004007"/>
                  <a:pt x="3036899" y="2012385"/>
                </a:cubicBezTo>
                <a:cubicBezTo>
                  <a:pt x="3011604" y="1993535"/>
                  <a:pt x="2973662" y="1991440"/>
                  <a:pt x="2950475" y="2020762"/>
                </a:cubicBezTo>
                <a:cubicBezTo>
                  <a:pt x="2925180" y="2012385"/>
                  <a:pt x="2885129" y="2024951"/>
                  <a:pt x="2874590" y="2062651"/>
                </a:cubicBezTo>
                <a:cubicBezTo>
                  <a:pt x="2868266" y="2083595"/>
                  <a:pt x="2866158" y="2121295"/>
                  <a:pt x="2891453" y="2131767"/>
                </a:cubicBezTo>
                <a:cubicBezTo>
                  <a:pt x="2908316" y="2138050"/>
                  <a:pt x="2923072" y="2125484"/>
                  <a:pt x="2929395" y="2115011"/>
                </a:cubicBezTo>
                <a:cubicBezTo>
                  <a:pt x="2939935" y="2098256"/>
                  <a:pt x="2925180" y="2087784"/>
                  <a:pt x="2910424" y="2081501"/>
                </a:cubicBezTo>
                <a:cubicBezTo>
                  <a:pt x="2929395" y="2077312"/>
                  <a:pt x="2948367" y="2077312"/>
                  <a:pt x="2963122" y="2102445"/>
                </a:cubicBezTo>
                <a:cubicBezTo>
                  <a:pt x="2971554" y="2119200"/>
                  <a:pt x="2982093" y="2140145"/>
                  <a:pt x="2990525" y="2150617"/>
                </a:cubicBezTo>
                <a:cubicBezTo>
                  <a:pt x="3001065" y="2163183"/>
                  <a:pt x="3030576" y="2192505"/>
                  <a:pt x="3066410" y="2198788"/>
                </a:cubicBezTo>
                <a:cubicBezTo>
                  <a:pt x="3142295" y="2217638"/>
                  <a:pt x="3226612" y="2205072"/>
                  <a:pt x="3296173" y="2190411"/>
                </a:cubicBezTo>
                <a:cubicBezTo>
                  <a:pt x="3249799" y="2223922"/>
                  <a:pt x="3127540" y="2226016"/>
                  <a:pt x="3064302" y="2211355"/>
                </a:cubicBezTo>
                <a:cubicBezTo>
                  <a:pt x="3028468" y="2202977"/>
                  <a:pt x="3005280" y="2190411"/>
                  <a:pt x="2982093" y="2163183"/>
                </a:cubicBezTo>
                <a:cubicBezTo>
                  <a:pt x="2975770" y="2154806"/>
                  <a:pt x="2958906" y="2129672"/>
                  <a:pt x="2944151" y="2100350"/>
                </a:cubicBezTo>
                <a:cubicBezTo>
                  <a:pt x="2939935" y="2117106"/>
                  <a:pt x="2942043" y="2127578"/>
                  <a:pt x="2920964" y="2138050"/>
                </a:cubicBezTo>
                <a:cubicBezTo>
                  <a:pt x="2851403" y="2171561"/>
                  <a:pt x="2840863" y="2064745"/>
                  <a:pt x="2878805" y="2024951"/>
                </a:cubicBezTo>
                <a:cubicBezTo>
                  <a:pt x="2893561" y="2010290"/>
                  <a:pt x="2931503" y="2004007"/>
                  <a:pt x="2946259" y="2008196"/>
                </a:cubicBezTo>
                <a:cubicBezTo>
                  <a:pt x="2963122" y="1980968"/>
                  <a:pt x="3015820" y="1983063"/>
                  <a:pt x="3041115" y="2004007"/>
                </a:cubicBezTo>
                <a:cubicBezTo>
                  <a:pt x="3057978" y="1995629"/>
                  <a:pt x="3085382" y="1999818"/>
                  <a:pt x="3104352" y="2010290"/>
                </a:cubicBezTo>
                <a:cubicBezTo>
                  <a:pt x="3154943" y="2041707"/>
                  <a:pt x="3150727" y="2140145"/>
                  <a:pt x="3074842" y="2140145"/>
                </a:cubicBezTo>
                <a:cubicBezTo>
                  <a:pt x="3144403" y="2186222"/>
                  <a:pt x="3211857" y="2190411"/>
                  <a:pt x="3285634" y="2156900"/>
                </a:cubicBezTo>
                <a:cubicBezTo>
                  <a:pt x="3380490" y="2110823"/>
                  <a:pt x="3372058" y="2031234"/>
                  <a:pt x="3363627" y="1936985"/>
                </a:cubicBezTo>
                <a:cubicBezTo>
                  <a:pt x="3359411" y="1893002"/>
                  <a:pt x="3350979" y="1800848"/>
                  <a:pt x="3350979" y="1800848"/>
                </a:cubicBezTo>
                <a:close/>
                <a:moveTo>
                  <a:pt x="4131149" y="1800848"/>
                </a:moveTo>
                <a:cubicBezTo>
                  <a:pt x="4093207" y="1913947"/>
                  <a:pt x="4169092" y="2079406"/>
                  <a:pt x="4044725" y="2131767"/>
                </a:cubicBezTo>
                <a:cubicBezTo>
                  <a:pt x="4004674" y="2148522"/>
                  <a:pt x="3947761" y="2131767"/>
                  <a:pt x="3933005" y="2096162"/>
                </a:cubicBezTo>
                <a:cubicBezTo>
                  <a:pt x="3926682" y="2079406"/>
                  <a:pt x="3926682" y="2050084"/>
                  <a:pt x="3935113" y="2041707"/>
                </a:cubicBezTo>
                <a:cubicBezTo>
                  <a:pt x="3941437" y="2031234"/>
                  <a:pt x="3964624" y="2029140"/>
                  <a:pt x="3975164" y="2033329"/>
                </a:cubicBezTo>
                <a:cubicBezTo>
                  <a:pt x="3987811" y="2037518"/>
                  <a:pt x="3987811" y="2064745"/>
                  <a:pt x="3970948" y="2068934"/>
                </a:cubicBezTo>
                <a:cubicBezTo>
                  <a:pt x="3994135" y="2024951"/>
                  <a:pt x="3918250" y="2033329"/>
                  <a:pt x="3943545" y="2091973"/>
                </a:cubicBezTo>
                <a:cubicBezTo>
                  <a:pt x="3951977" y="2110823"/>
                  <a:pt x="3985703" y="2125484"/>
                  <a:pt x="4008890" y="2125484"/>
                </a:cubicBezTo>
                <a:cubicBezTo>
                  <a:pt x="4044725" y="2123389"/>
                  <a:pt x="4080559" y="2098256"/>
                  <a:pt x="4091099" y="2062651"/>
                </a:cubicBezTo>
                <a:cubicBezTo>
                  <a:pt x="4097423" y="2037518"/>
                  <a:pt x="4097423" y="1966307"/>
                  <a:pt x="4048941" y="1928608"/>
                </a:cubicBezTo>
                <a:cubicBezTo>
                  <a:pt x="4034185" y="1920230"/>
                  <a:pt x="3983595" y="1899286"/>
                  <a:pt x="3958300" y="1911852"/>
                </a:cubicBezTo>
                <a:cubicBezTo>
                  <a:pt x="3939329" y="1922324"/>
                  <a:pt x="3918250" y="1964213"/>
                  <a:pt x="3869768" y="1943269"/>
                </a:cubicBezTo>
                <a:cubicBezTo>
                  <a:pt x="3855012" y="1936985"/>
                  <a:pt x="3846581" y="1920230"/>
                  <a:pt x="3855012" y="1897191"/>
                </a:cubicBezTo>
                <a:cubicBezTo>
                  <a:pt x="3861336" y="1884625"/>
                  <a:pt x="3882415" y="1888814"/>
                  <a:pt x="3892955" y="1897191"/>
                </a:cubicBezTo>
                <a:cubicBezTo>
                  <a:pt x="3895063" y="1901380"/>
                  <a:pt x="3850797" y="1890908"/>
                  <a:pt x="3869768" y="1926513"/>
                </a:cubicBezTo>
                <a:cubicBezTo>
                  <a:pt x="3892955" y="1968402"/>
                  <a:pt x="3989919" y="1895097"/>
                  <a:pt x="3924574" y="1851114"/>
                </a:cubicBezTo>
                <a:cubicBezTo>
                  <a:pt x="3901387" y="1834359"/>
                  <a:pt x="3878200" y="1851114"/>
                  <a:pt x="3852904" y="1844831"/>
                </a:cubicBezTo>
                <a:cubicBezTo>
                  <a:pt x="3829717" y="1840642"/>
                  <a:pt x="3823394" y="1805037"/>
                  <a:pt x="3772804" y="1811320"/>
                </a:cubicBezTo>
                <a:cubicBezTo>
                  <a:pt x="3747509" y="1815509"/>
                  <a:pt x="3732753" y="1834359"/>
                  <a:pt x="3722214" y="1851114"/>
                </a:cubicBezTo>
                <a:cubicBezTo>
                  <a:pt x="3692703" y="1840642"/>
                  <a:pt x="3665300" y="1844831"/>
                  <a:pt x="3650545" y="1849020"/>
                </a:cubicBezTo>
                <a:cubicBezTo>
                  <a:pt x="3633681" y="1855303"/>
                  <a:pt x="3616818" y="1865775"/>
                  <a:pt x="3610494" y="1878341"/>
                </a:cubicBezTo>
                <a:cubicBezTo>
                  <a:pt x="3585199" y="1922324"/>
                  <a:pt x="3612602" y="1983063"/>
                  <a:pt x="3656868" y="1957930"/>
                </a:cubicBezTo>
                <a:cubicBezTo>
                  <a:pt x="3688487" y="1939080"/>
                  <a:pt x="3673732" y="1895097"/>
                  <a:pt x="3631573" y="1909758"/>
                </a:cubicBezTo>
                <a:cubicBezTo>
                  <a:pt x="3633681" y="1905569"/>
                  <a:pt x="3640005" y="1895097"/>
                  <a:pt x="3650545" y="1895097"/>
                </a:cubicBezTo>
                <a:cubicBezTo>
                  <a:pt x="3663192" y="1895097"/>
                  <a:pt x="3686379" y="1903475"/>
                  <a:pt x="3684271" y="1930702"/>
                </a:cubicBezTo>
                <a:cubicBezTo>
                  <a:pt x="3684271" y="1955835"/>
                  <a:pt x="3665300" y="1974685"/>
                  <a:pt x="3635789" y="1974685"/>
                </a:cubicBezTo>
                <a:cubicBezTo>
                  <a:pt x="3593631" y="1974685"/>
                  <a:pt x="3585199" y="1939080"/>
                  <a:pt x="3589415" y="1895097"/>
                </a:cubicBezTo>
                <a:cubicBezTo>
                  <a:pt x="3559904" y="1884625"/>
                  <a:pt x="3513530" y="1884625"/>
                  <a:pt x="3500882" y="1934891"/>
                </a:cubicBezTo>
                <a:cubicBezTo>
                  <a:pt x="3477695" y="1939080"/>
                  <a:pt x="3452400" y="1953741"/>
                  <a:pt x="3448184" y="1970496"/>
                </a:cubicBezTo>
                <a:cubicBezTo>
                  <a:pt x="3439753" y="1999818"/>
                  <a:pt x="3454508" y="2022857"/>
                  <a:pt x="3467156" y="2033329"/>
                </a:cubicBezTo>
                <a:cubicBezTo>
                  <a:pt x="3452400" y="2052179"/>
                  <a:pt x="3443968" y="2089878"/>
                  <a:pt x="3475587" y="2117106"/>
                </a:cubicBezTo>
                <a:cubicBezTo>
                  <a:pt x="3511422" y="2146428"/>
                  <a:pt x="3566228" y="2142239"/>
                  <a:pt x="3580983" y="2104539"/>
                </a:cubicBezTo>
                <a:cubicBezTo>
                  <a:pt x="3580983" y="2104539"/>
                  <a:pt x="3585199" y="2079406"/>
                  <a:pt x="3576767" y="2064745"/>
                </a:cubicBezTo>
                <a:cubicBezTo>
                  <a:pt x="3555688" y="2050084"/>
                  <a:pt x="3534609" y="2054273"/>
                  <a:pt x="3532501" y="2091973"/>
                </a:cubicBezTo>
                <a:cubicBezTo>
                  <a:pt x="3532501" y="2091973"/>
                  <a:pt x="3521962" y="2075217"/>
                  <a:pt x="3528285" y="2060556"/>
                </a:cubicBezTo>
                <a:cubicBezTo>
                  <a:pt x="3532501" y="2045895"/>
                  <a:pt x="3545149" y="2041707"/>
                  <a:pt x="3555688" y="2041707"/>
                </a:cubicBezTo>
                <a:cubicBezTo>
                  <a:pt x="3570444" y="2039612"/>
                  <a:pt x="3589415" y="2054273"/>
                  <a:pt x="3591523" y="2073123"/>
                </a:cubicBezTo>
                <a:cubicBezTo>
                  <a:pt x="3595739" y="2121295"/>
                  <a:pt x="3640005" y="2161089"/>
                  <a:pt x="3680055" y="2186222"/>
                </a:cubicBezTo>
                <a:cubicBezTo>
                  <a:pt x="3764372" y="2238583"/>
                  <a:pt x="3863444" y="2259527"/>
                  <a:pt x="3979379" y="2240677"/>
                </a:cubicBezTo>
                <a:cubicBezTo>
                  <a:pt x="4032077" y="2232299"/>
                  <a:pt x="4076344" y="2217638"/>
                  <a:pt x="4091099" y="2207166"/>
                </a:cubicBezTo>
                <a:cubicBezTo>
                  <a:pt x="4124826" y="2184127"/>
                  <a:pt x="4150121" y="2161089"/>
                  <a:pt x="4166984" y="2125484"/>
                </a:cubicBezTo>
                <a:cubicBezTo>
                  <a:pt x="4196495" y="2066840"/>
                  <a:pt x="4177524" y="2004007"/>
                  <a:pt x="4173308" y="1978874"/>
                </a:cubicBezTo>
                <a:cubicBezTo>
                  <a:pt x="4173308" y="1966307"/>
                  <a:pt x="4156444" y="1913947"/>
                  <a:pt x="4150121" y="1905569"/>
                </a:cubicBezTo>
                <a:cubicBezTo>
                  <a:pt x="4169092" y="2022857"/>
                  <a:pt x="4173308" y="2094067"/>
                  <a:pt x="4110070" y="2144333"/>
                </a:cubicBezTo>
                <a:cubicBezTo>
                  <a:pt x="4080559" y="2167372"/>
                  <a:pt x="4048941" y="2182033"/>
                  <a:pt x="4019430" y="2186222"/>
                </a:cubicBezTo>
                <a:cubicBezTo>
                  <a:pt x="3954084" y="2198788"/>
                  <a:pt x="3886631" y="2179939"/>
                  <a:pt x="3850797" y="2152711"/>
                </a:cubicBezTo>
                <a:cubicBezTo>
                  <a:pt x="3821286" y="2129672"/>
                  <a:pt x="3804422" y="2062651"/>
                  <a:pt x="3869768" y="2073123"/>
                </a:cubicBezTo>
                <a:cubicBezTo>
                  <a:pt x="3855012" y="2077312"/>
                  <a:pt x="3842365" y="2087784"/>
                  <a:pt x="3838149" y="2096162"/>
                </a:cubicBezTo>
                <a:cubicBezTo>
                  <a:pt x="3836041" y="2140145"/>
                  <a:pt x="3892955" y="2135956"/>
                  <a:pt x="3903494" y="2094067"/>
                </a:cubicBezTo>
                <a:cubicBezTo>
                  <a:pt x="3918250" y="2033329"/>
                  <a:pt x="3871876" y="2004007"/>
                  <a:pt x="3817070" y="2012385"/>
                </a:cubicBezTo>
                <a:cubicBezTo>
                  <a:pt x="3791775" y="1993535"/>
                  <a:pt x="3753832" y="1991440"/>
                  <a:pt x="3730645" y="2020762"/>
                </a:cubicBezTo>
                <a:cubicBezTo>
                  <a:pt x="3705350" y="2012385"/>
                  <a:pt x="3665300" y="2024951"/>
                  <a:pt x="3654760" y="2062651"/>
                </a:cubicBezTo>
                <a:cubicBezTo>
                  <a:pt x="3648437" y="2083595"/>
                  <a:pt x="3646329" y="2121295"/>
                  <a:pt x="3671624" y="2131767"/>
                </a:cubicBezTo>
                <a:cubicBezTo>
                  <a:pt x="3688487" y="2138050"/>
                  <a:pt x="3703242" y="2125484"/>
                  <a:pt x="3709566" y="2115011"/>
                </a:cubicBezTo>
                <a:cubicBezTo>
                  <a:pt x="3720106" y="2098256"/>
                  <a:pt x="3705350" y="2087784"/>
                  <a:pt x="3690595" y="2081501"/>
                </a:cubicBezTo>
                <a:cubicBezTo>
                  <a:pt x="3709566" y="2077312"/>
                  <a:pt x="3728538" y="2077312"/>
                  <a:pt x="3743293" y="2102445"/>
                </a:cubicBezTo>
                <a:cubicBezTo>
                  <a:pt x="3751724" y="2119200"/>
                  <a:pt x="3762264" y="2140145"/>
                  <a:pt x="3770696" y="2150617"/>
                </a:cubicBezTo>
                <a:cubicBezTo>
                  <a:pt x="3781235" y="2163183"/>
                  <a:pt x="3810746" y="2192505"/>
                  <a:pt x="3846581" y="2198788"/>
                </a:cubicBezTo>
                <a:cubicBezTo>
                  <a:pt x="3922466" y="2217638"/>
                  <a:pt x="4006782" y="2205072"/>
                  <a:pt x="4076344" y="2190411"/>
                </a:cubicBezTo>
                <a:cubicBezTo>
                  <a:pt x="4029969" y="2223922"/>
                  <a:pt x="3907710" y="2226016"/>
                  <a:pt x="3844473" y="2211355"/>
                </a:cubicBezTo>
                <a:cubicBezTo>
                  <a:pt x="3808638" y="2202977"/>
                  <a:pt x="3785451" y="2190411"/>
                  <a:pt x="3762264" y="2163183"/>
                </a:cubicBezTo>
                <a:cubicBezTo>
                  <a:pt x="3755940" y="2154806"/>
                  <a:pt x="3739077" y="2129672"/>
                  <a:pt x="3724322" y="2100350"/>
                </a:cubicBezTo>
                <a:cubicBezTo>
                  <a:pt x="3720106" y="2117106"/>
                  <a:pt x="3722214" y="2127578"/>
                  <a:pt x="3701135" y="2138050"/>
                </a:cubicBezTo>
                <a:cubicBezTo>
                  <a:pt x="3631573" y="2171561"/>
                  <a:pt x="3621034" y="2064745"/>
                  <a:pt x="3658976" y="2024951"/>
                </a:cubicBezTo>
                <a:cubicBezTo>
                  <a:pt x="3673732" y="2010290"/>
                  <a:pt x="3711674" y="2004007"/>
                  <a:pt x="3726430" y="2008196"/>
                </a:cubicBezTo>
                <a:cubicBezTo>
                  <a:pt x="3743293" y="1980968"/>
                  <a:pt x="3795991" y="1983063"/>
                  <a:pt x="3821286" y="2004007"/>
                </a:cubicBezTo>
                <a:cubicBezTo>
                  <a:pt x="3838149" y="1995629"/>
                  <a:pt x="3865552" y="1999818"/>
                  <a:pt x="3884523" y="2010290"/>
                </a:cubicBezTo>
                <a:cubicBezTo>
                  <a:pt x="3935113" y="2041707"/>
                  <a:pt x="3930897" y="2140145"/>
                  <a:pt x="3855012" y="2140145"/>
                </a:cubicBezTo>
                <a:cubicBezTo>
                  <a:pt x="3924574" y="2186222"/>
                  <a:pt x="3992027" y="2190411"/>
                  <a:pt x="4065804" y="2156900"/>
                </a:cubicBezTo>
                <a:cubicBezTo>
                  <a:pt x="4160660" y="2110823"/>
                  <a:pt x="4152229" y="2031234"/>
                  <a:pt x="4143797" y="1936985"/>
                </a:cubicBezTo>
                <a:cubicBezTo>
                  <a:pt x="4139581" y="1893002"/>
                  <a:pt x="4131149" y="1800848"/>
                  <a:pt x="4131149" y="1800848"/>
                </a:cubicBezTo>
                <a:close/>
                <a:moveTo>
                  <a:pt x="4911319" y="1800848"/>
                </a:moveTo>
                <a:cubicBezTo>
                  <a:pt x="4873377" y="1913947"/>
                  <a:pt x="4949262" y="2079406"/>
                  <a:pt x="4824895" y="2131767"/>
                </a:cubicBezTo>
                <a:cubicBezTo>
                  <a:pt x="4784844" y="2148522"/>
                  <a:pt x="4727930" y="2131767"/>
                  <a:pt x="4713175" y="2096162"/>
                </a:cubicBezTo>
                <a:cubicBezTo>
                  <a:pt x="4706851" y="2079406"/>
                  <a:pt x="4706851" y="2050084"/>
                  <a:pt x="4715283" y="2041707"/>
                </a:cubicBezTo>
                <a:cubicBezTo>
                  <a:pt x="4721607" y="2031234"/>
                  <a:pt x="4744794" y="2029140"/>
                  <a:pt x="4755333" y="2033329"/>
                </a:cubicBezTo>
                <a:cubicBezTo>
                  <a:pt x="4767981" y="2037518"/>
                  <a:pt x="4767981" y="2064745"/>
                  <a:pt x="4751117" y="2068934"/>
                </a:cubicBezTo>
                <a:cubicBezTo>
                  <a:pt x="4774305" y="2024951"/>
                  <a:pt x="4698420" y="2033329"/>
                  <a:pt x="4723715" y="2091973"/>
                </a:cubicBezTo>
                <a:cubicBezTo>
                  <a:pt x="4732146" y="2110823"/>
                  <a:pt x="4765873" y="2125484"/>
                  <a:pt x="4789060" y="2125484"/>
                </a:cubicBezTo>
                <a:cubicBezTo>
                  <a:pt x="4824895" y="2123389"/>
                  <a:pt x="4860729" y="2098256"/>
                  <a:pt x="4871269" y="2062651"/>
                </a:cubicBezTo>
                <a:cubicBezTo>
                  <a:pt x="4877592" y="2037518"/>
                  <a:pt x="4877592" y="1966307"/>
                  <a:pt x="4829110" y="1928608"/>
                </a:cubicBezTo>
                <a:cubicBezTo>
                  <a:pt x="4814355" y="1920230"/>
                  <a:pt x="4763765" y="1899286"/>
                  <a:pt x="4738470" y="1911852"/>
                </a:cubicBezTo>
                <a:cubicBezTo>
                  <a:pt x="4719499" y="1922324"/>
                  <a:pt x="4698420" y="1964213"/>
                  <a:pt x="4649938" y="1943269"/>
                </a:cubicBezTo>
                <a:cubicBezTo>
                  <a:pt x="4635182" y="1936985"/>
                  <a:pt x="4626750" y="1920230"/>
                  <a:pt x="4635182" y="1897191"/>
                </a:cubicBezTo>
                <a:cubicBezTo>
                  <a:pt x="4641506" y="1884625"/>
                  <a:pt x="4662585" y="1888814"/>
                  <a:pt x="4673125" y="1897191"/>
                </a:cubicBezTo>
                <a:cubicBezTo>
                  <a:pt x="4675233" y="1901380"/>
                  <a:pt x="4630966" y="1890908"/>
                  <a:pt x="4649938" y="1926513"/>
                </a:cubicBezTo>
                <a:cubicBezTo>
                  <a:pt x="4673125" y="1968402"/>
                  <a:pt x="4770089" y="1895097"/>
                  <a:pt x="4704743" y="1851114"/>
                </a:cubicBezTo>
                <a:cubicBezTo>
                  <a:pt x="4681556" y="1834359"/>
                  <a:pt x="4658369" y="1851114"/>
                  <a:pt x="4633074" y="1844831"/>
                </a:cubicBezTo>
                <a:cubicBezTo>
                  <a:pt x="4609887" y="1840642"/>
                  <a:pt x="4603563" y="1805037"/>
                  <a:pt x="4552973" y="1811320"/>
                </a:cubicBezTo>
                <a:cubicBezTo>
                  <a:pt x="4527678" y="1815509"/>
                  <a:pt x="4512923" y="1834359"/>
                  <a:pt x="4502383" y="1851114"/>
                </a:cubicBezTo>
                <a:cubicBezTo>
                  <a:pt x="4472873" y="1840642"/>
                  <a:pt x="4445470" y="1844831"/>
                  <a:pt x="4430714" y="1849020"/>
                </a:cubicBezTo>
                <a:cubicBezTo>
                  <a:pt x="4413851" y="1855303"/>
                  <a:pt x="4396988" y="1865775"/>
                  <a:pt x="4390664" y="1878341"/>
                </a:cubicBezTo>
                <a:cubicBezTo>
                  <a:pt x="4365369" y="1922324"/>
                  <a:pt x="4392772" y="1983063"/>
                  <a:pt x="4437038" y="1957930"/>
                </a:cubicBezTo>
                <a:cubicBezTo>
                  <a:pt x="4468657" y="1939080"/>
                  <a:pt x="4453901" y="1895097"/>
                  <a:pt x="4411743" y="1909758"/>
                </a:cubicBezTo>
                <a:cubicBezTo>
                  <a:pt x="4413851" y="1905569"/>
                  <a:pt x="4420175" y="1895097"/>
                  <a:pt x="4430714" y="1895097"/>
                </a:cubicBezTo>
                <a:cubicBezTo>
                  <a:pt x="4443362" y="1895097"/>
                  <a:pt x="4466549" y="1903475"/>
                  <a:pt x="4464441" y="1930702"/>
                </a:cubicBezTo>
                <a:cubicBezTo>
                  <a:pt x="4464441" y="1955835"/>
                  <a:pt x="4445470" y="1974685"/>
                  <a:pt x="4415959" y="1974685"/>
                </a:cubicBezTo>
                <a:cubicBezTo>
                  <a:pt x="4373801" y="1974685"/>
                  <a:pt x="4365369" y="1939080"/>
                  <a:pt x="4369585" y="1895097"/>
                </a:cubicBezTo>
                <a:cubicBezTo>
                  <a:pt x="4340074" y="1884625"/>
                  <a:pt x="4293700" y="1884625"/>
                  <a:pt x="4281052" y="1934891"/>
                </a:cubicBezTo>
                <a:cubicBezTo>
                  <a:pt x="4257865" y="1939080"/>
                  <a:pt x="4232570" y="1953741"/>
                  <a:pt x="4228354" y="1970496"/>
                </a:cubicBezTo>
                <a:cubicBezTo>
                  <a:pt x="4219923" y="1999818"/>
                  <a:pt x="4234678" y="2022857"/>
                  <a:pt x="4247326" y="2033329"/>
                </a:cubicBezTo>
                <a:cubicBezTo>
                  <a:pt x="4232570" y="2052179"/>
                  <a:pt x="4224139" y="2089878"/>
                  <a:pt x="4255757" y="2117106"/>
                </a:cubicBezTo>
                <a:cubicBezTo>
                  <a:pt x="4291592" y="2146428"/>
                  <a:pt x="4346398" y="2142239"/>
                  <a:pt x="4361153" y="2104539"/>
                </a:cubicBezTo>
                <a:cubicBezTo>
                  <a:pt x="4361153" y="2104539"/>
                  <a:pt x="4365369" y="2079406"/>
                  <a:pt x="4356937" y="2064745"/>
                </a:cubicBezTo>
                <a:cubicBezTo>
                  <a:pt x="4335858" y="2050084"/>
                  <a:pt x="4314779" y="2054273"/>
                  <a:pt x="4312671" y="2091973"/>
                </a:cubicBezTo>
                <a:cubicBezTo>
                  <a:pt x="4312671" y="2091973"/>
                  <a:pt x="4302131" y="2075217"/>
                  <a:pt x="4308455" y="2060556"/>
                </a:cubicBezTo>
                <a:cubicBezTo>
                  <a:pt x="4312671" y="2045895"/>
                  <a:pt x="4325319" y="2041707"/>
                  <a:pt x="4335858" y="2041707"/>
                </a:cubicBezTo>
                <a:cubicBezTo>
                  <a:pt x="4350613" y="2039612"/>
                  <a:pt x="4369585" y="2054273"/>
                  <a:pt x="4371693" y="2073123"/>
                </a:cubicBezTo>
                <a:cubicBezTo>
                  <a:pt x="4375909" y="2121295"/>
                  <a:pt x="4420175" y="2161089"/>
                  <a:pt x="4460225" y="2186222"/>
                </a:cubicBezTo>
                <a:cubicBezTo>
                  <a:pt x="4544542" y="2238583"/>
                  <a:pt x="4643614" y="2259527"/>
                  <a:pt x="4759549" y="2240677"/>
                </a:cubicBezTo>
                <a:cubicBezTo>
                  <a:pt x="4812247" y="2232299"/>
                  <a:pt x="4856513" y="2217638"/>
                  <a:pt x="4871269" y="2207166"/>
                </a:cubicBezTo>
                <a:cubicBezTo>
                  <a:pt x="4904995" y="2184127"/>
                  <a:pt x="4930290" y="2161089"/>
                  <a:pt x="4947154" y="2125484"/>
                </a:cubicBezTo>
                <a:cubicBezTo>
                  <a:pt x="4976665" y="2066840"/>
                  <a:pt x="4957693" y="2004007"/>
                  <a:pt x="4953478" y="1978874"/>
                </a:cubicBezTo>
                <a:cubicBezTo>
                  <a:pt x="4953478" y="1966307"/>
                  <a:pt x="4936614" y="1913947"/>
                  <a:pt x="4930290" y="1905569"/>
                </a:cubicBezTo>
                <a:cubicBezTo>
                  <a:pt x="4949262" y="2022857"/>
                  <a:pt x="4953478" y="2094067"/>
                  <a:pt x="4890240" y="2144333"/>
                </a:cubicBezTo>
                <a:cubicBezTo>
                  <a:pt x="4860729" y="2167372"/>
                  <a:pt x="4829110" y="2182033"/>
                  <a:pt x="4799600" y="2186222"/>
                </a:cubicBezTo>
                <a:cubicBezTo>
                  <a:pt x="4734254" y="2198788"/>
                  <a:pt x="4666801" y="2179939"/>
                  <a:pt x="4630966" y="2152711"/>
                </a:cubicBezTo>
                <a:cubicBezTo>
                  <a:pt x="4601455" y="2129672"/>
                  <a:pt x="4584592" y="2062651"/>
                  <a:pt x="4649938" y="2073123"/>
                </a:cubicBezTo>
                <a:cubicBezTo>
                  <a:pt x="4635182" y="2077312"/>
                  <a:pt x="4622535" y="2087784"/>
                  <a:pt x="4618319" y="2096162"/>
                </a:cubicBezTo>
                <a:cubicBezTo>
                  <a:pt x="4616211" y="2140145"/>
                  <a:pt x="4673125" y="2135956"/>
                  <a:pt x="4683664" y="2094067"/>
                </a:cubicBezTo>
                <a:cubicBezTo>
                  <a:pt x="4698420" y="2033329"/>
                  <a:pt x="4652045" y="2004007"/>
                  <a:pt x="4597240" y="2012385"/>
                </a:cubicBezTo>
                <a:cubicBezTo>
                  <a:pt x="4571945" y="1993535"/>
                  <a:pt x="4534002" y="1991440"/>
                  <a:pt x="4510815" y="2020762"/>
                </a:cubicBezTo>
                <a:cubicBezTo>
                  <a:pt x="4485520" y="2012385"/>
                  <a:pt x="4445470" y="2024951"/>
                  <a:pt x="4434930" y="2062651"/>
                </a:cubicBezTo>
                <a:cubicBezTo>
                  <a:pt x="4428606" y="2083595"/>
                  <a:pt x="4426498" y="2121295"/>
                  <a:pt x="4451793" y="2131767"/>
                </a:cubicBezTo>
                <a:cubicBezTo>
                  <a:pt x="4468657" y="2138050"/>
                  <a:pt x="4483412" y="2125484"/>
                  <a:pt x="4489736" y="2115011"/>
                </a:cubicBezTo>
                <a:cubicBezTo>
                  <a:pt x="4500276" y="2098256"/>
                  <a:pt x="4485520" y="2087784"/>
                  <a:pt x="4470765" y="2081501"/>
                </a:cubicBezTo>
                <a:cubicBezTo>
                  <a:pt x="4489736" y="2077312"/>
                  <a:pt x="4508707" y="2077312"/>
                  <a:pt x="4523463" y="2102445"/>
                </a:cubicBezTo>
                <a:cubicBezTo>
                  <a:pt x="4531894" y="2119200"/>
                  <a:pt x="4542434" y="2140145"/>
                  <a:pt x="4550865" y="2150617"/>
                </a:cubicBezTo>
                <a:cubicBezTo>
                  <a:pt x="4561405" y="2163183"/>
                  <a:pt x="4590916" y="2192505"/>
                  <a:pt x="4626750" y="2198788"/>
                </a:cubicBezTo>
                <a:cubicBezTo>
                  <a:pt x="4702635" y="2217638"/>
                  <a:pt x="4786952" y="2205072"/>
                  <a:pt x="4856513" y="2190411"/>
                </a:cubicBezTo>
                <a:cubicBezTo>
                  <a:pt x="4810139" y="2223922"/>
                  <a:pt x="4687880" y="2226016"/>
                  <a:pt x="4624643" y="2211355"/>
                </a:cubicBezTo>
                <a:cubicBezTo>
                  <a:pt x="4588808" y="2202977"/>
                  <a:pt x="4565621" y="2190411"/>
                  <a:pt x="4542434" y="2163183"/>
                </a:cubicBezTo>
                <a:cubicBezTo>
                  <a:pt x="4536110" y="2154806"/>
                  <a:pt x="4519247" y="2129672"/>
                  <a:pt x="4504491" y="2100350"/>
                </a:cubicBezTo>
                <a:cubicBezTo>
                  <a:pt x="4500276" y="2117106"/>
                  <a:pt x="4502383" y="2127578"/>
                  <a:pt x="4481304" y="2138050"/>
                </a:cubicBezTo>
                <a:cubicBezTo>
                  <a:pt x="4411743" y="2171561"/>
                  <a:pt x="4401203" y="2064745"/>
                  <a:pt x="4439146" y="2024951"/>
                </a:cubicBezTo>
                <a:cubicBezTo>
                  <a:pt x="4453901" y="2010290"/>
                  <a:pt x="4491844" y="2004007"/>
                  <a:pt x="4506599" y="2008196"/>
                </a:cubicBezTo>
                <a:cubicBezTo>
                  <a:pt x="4523463" y="1980968"/>
                  <a:pt x="4576161" y="1983063"/>
                  <a:pt x="4601455" y="2004007"/>
                </a:cubicBezTo>
                <a:cubicBezTo>
                  <a:pt x="4618319" y="1995629"/>
                  <a:pt x="4645722" y="1999818"/>
                  <a:pt x="4664693" y="2010290"/>
                </a:cubicBezTo>
                <a:cubicBezTo>
                  <a:pt x="4715283" y="2041707"/>
                  <a:pt x="4711067" y="2140145"/>
                  <a:pt x="4635182" y="2140145"/>
                </a:cubicBezTo>
                <a:cubicBezTo>
                  <a:pt x="4704743" y="2186222"/>
                  <a:pt x="4772197" y="2190411"/>
                  <a:pt x="4845974" y="2156900"/>
                </a:cubicBezTo>
                <a:cubicBezTo>
                  <a:pt x="4940830" y="2110823"/>
                  <a:pt x="4932398" y="2031234"/>
                  <a:pt x="4923967" y="1936985"/>
                </a:cubicBezTo>
                <a:cubicBezTo>
                  <a:pt x="4919751" y="1893002"/>
                  <a:pt x="4911319" y="1800848"/>
                  <a:pt x="4911319" y="1800848"/>
                </a:cubicBezTo>
                <a:close/>
                <a:moveTo>
                  <a:pt x="2089553" y="1350636"/>
                </a:moveTo>
                <a:cubicBezTo>
                  <a:pt x="2051610" y="1463735"/>
                  <a:pt x="2127495" y="1629194"/>
                  <a:pt x="2003128" y="1681555"/>
                </a:cubicBezTo>
                <a:cubicBezTo>
                  <a:pt x="1963078" y="1698310"/>
                  <a:pt x="1906164" y="1681555"/>
                  <a:pt x="1891409" y="1645950"/>
                </a:cubicBezTo>
                <a:cubicBezTo>
                  <a:pt x="1885085" y="1629194"/>
                  <a:pt x="1885085" y="1599872"/>
                  <a:pt x="1893517" y="1591495"/>
                </a:cubicBezTo>
                <a:cubicBezTo>
                  <a:pt x="1899840" y="1581022"/>
                  <a:pt x="1923027" y="1578928"/>
                  <a:pt x="1933567" y="1583117"/>
                </a:cubicBezTo>
                <a:cubicBezTo>
                  <a:pt x="1946214" y="1587306"/>
                  <a:pt x="1946214" y="1614533"/>
                  <a:pt x="1929351" y="1618722"/>
                </a:cubicBezTo>
                <a:cubicBezTo>
                  <a:pt x="1952538" y="1574739"/>
                  <a:pt x="1876653" y="1583117"/>
                  <a:pt x="1901948" y="1641761"/>
                </a:cubicBezTo>
                <a:cubicBezTo>
                  <a:pt x="1910380" y="1660611"/>
                  <a:pt x="1944107" y="1675272"/>
                  <a:pt x="1967294" y="1675272"/>
                </a:cubicBezTo>
                <a:cubicBezTo>
                  <a:pt x="2003128" y="1673177"/>
                  <a:pt x="2038963" y="1648044"/>
                  <a:pt x="2049502" y="1612439"/>
                </a:cubicBezTo>
                <a:cubicBezTo>
                  <a:pt x="2055826" y="1587306"/>
                  <a:pt x="2055826" y="1516095"/>
                  <a:pt x="2007344" y="1478396"/>
                </a:cubicBezTo>
                <a:cubicBezTo>
                  <a:pt x="1992589" y="1470018"/>
                  <a:pt x="1941999" y="1449074"/>
                  <a:pt x="1916704" y="1461640"/>
                </a:cubicBezTo>
                <a:cubicBezTo>
                  <a:pt x="1897732" y="1472112"/>
                  <a:pt x="1876653" y="1514001"/>
                  <a:pt x="1828171" y="1493057"/>
                </a:cubicBezTo>
                <a:cubicBezTo>
                  <a:pt x="1813416" y="1486773"/>
                  <a:pt x="1804984" y="1470018"/>
                  <a:pt x="1813416" y="1446979"/>
                </a:cubicBezTo>
                <a:cubicBezTo>
                  <a:pt x="1819739" y="1434413"/>
                  <a:pt x="1840819" y="1438602"/>
                  <a:pt x="1851358" y="1446979"/>
                </a:cubicBezTo>
                <a:cubicBezTo>
                  <a:pt x="1853466" y="1451168"/>
                  <a:pt x="1809200" y="1440696"/>
                  <a:pt x="1828171" y="1476301"/>
                </a:cubicBezTo>
                <a:cubicBezTo>
                  <a:pt x="1851358" y="1518190"/>
                  <a:pt x="1948322" y="1444885"/>
                  <a:pt x="1882977" y="1400902"/>
                </a:cubicBezTo>
                <a:cubicBezTo>
                  <a:pt x="1859790" y="1384147"/>
                  <a:pt x="1836603" y="1400902"/>
                  <a:pt x="1811308" y="1394619"/>
                </a:cubicBezTo>
                <a:cubicBezTo>
                  <a:pt x="1788121" y="1390430"/>
                  <a:pt x="1781797" y="1354825"/>
                  <a:pt x="1731207" y="1361108"/>
                </a:cubicBezTo>
                <a:cubicBezTo>
                  <a:pt x="1705912" y="1365297"/>
                  <a:pt x="1691157" y="1384147"/>
                  <a:pt x="1680617" y="1400902"/>
                </a:cubicBezTo>
                <a:cubicBezTo>
                  <a:pt x="1651106" y="1390430"/>
                  <a:pt x="1623703" y="1394619"/>
                  <a:pt x="1608948" y="1398808"/>
                </a:cubicBezTo>
                <a:cubicBezTo>
                  <a:pt x="1592084" y="1405091"/>
                  <a:pt x="1575221" y="1415563"/>
                  <a:pt x="1568897" y="1428129"/>
                </a:cubicBezTo>
                <a:cubicBezTo>
                  <a:pt x="1543602" y="1472112"/>
                  <a:pt x="1571005" y="1532851"/>
                  <a:pt x="1615272" y="1507718"/>
                </a:cubicBezTo>
                <a:cubicBezTo>
                  <a:pt x="1646890" y="1488868"/>
                  <a:pt x="1632135" y="1444885"/>
                  <a:pt x="1589977" y="1459546"/>
                </a:cubicBezTo>
                <a:cubicBezTo>
                  <a:pt x="1592084" y="1455357"/>
                  <a:pt x="1598408" y="1444885"/>
                  <a:pt x="1608948" y="1444885"/>
                </a:cubicBezTo>
                <a:cubicBezTo>
                  <a:pt x="1621595" y="1444885"/>
                  <a:pt x="1644782" y="1453263"/>
                  <a:pt x="1642674" y="1480490"/>
                </a:cubicBezTo>
                <a:cubicBezTo>
                  <a:pt x="1642674" y="1505623"/>
                  <a:pt x="1623703" y="1524473"/>
                  <a:pt x="1594192" y="1524473"/>
                </a:cubicBezTo>
                <a:cubicBezTo>
                  <a:pt x="1552034" y="1524473"/>
                  <a:pt x="1543602" y="1488868"/>
                  <a:pt x="1547818" y="1444885"/>
                </a:cubicBezTo>
                <a:cubicBezTo>
                  <a:pt x="1518307" y="1434413"/>
                  <a:pt x="1471933" y="1434413"/>
                  <a:pt x="1459286" y="1484679"/>
                </a:cubicBezTo>
                <a:cubicBezTo>
                  <a:pt x="1436099" y="1488868"/>
                  <a:pt x="1410804" y="1503529"/>
                  <a:pt x="1406588" y="1520284"/>
                </a:cubicBezTo>
                <a:cubicBezTo>
                  <a:pt x="1398156" y="1549606"/>
                  <a:pt x="1412912" y="1572645"/>
                  <a:pt x="1425559" y="1583117"/>
                </a:cubicBezTo>
                <a:cubicBezTo>
                  <a:pt x="1410804" y="1601967"/>
                  <a:pt x="1402372" y="1639666"/>
                  <a:pt x="1433991" y="1666894"/>
                </a:cubicBezTo>
                <a:cubicBezTo>
                  <a:pt x="1469825" y="1696216"/>
                  <a:pt x="1524631" y="1692027"/>
                  <a:pt x="1539387" y="1654327"/>
                </a:cubicBezTo>
                <a:cubicBezTo>
                  <a:pt x="1539387" y="1654327"/>
                  <a:pt x="1543602" y="1629194"/>
                  <a:pt x="1535171" y="1614533"/>
                </a:cubicBezTo>
                <a:cubicBezTo>
                  <a:pt x="1514092" y="1599872"/>
                  <a:pt x="1493012" y="1604061"/>
                  <a:pt x="1490904" y="1641761"/>
                </a:cubicBezTo>
                <a:cubicBezTo>
                  <a:pt x="1490904" y="1641761"/>
                  <a:pt x="1480365" y="1625005"/>
                  <a:pt x="1486689" y="1610344"/>
                </a:cubicBezTo>
                <a:cubicBezTo>
                  <a:pt x="1490904" y="1595683"/>
                  <a:pt x="1503552" y="1591495"/>
                  <a:pt x="1514092" y="1591495"/>
                </a:cubicBezTo>
                <a:cubicBezTo>
                  <a:pt x="1528847" y="1589400"/>
                  <a:pt x="1547818" y="1604061"/>
                  <a:pt x="1549926" y="1622911"/>
                </a:cubicBezTo>
                <a:cubicBezTo>
                  <a:pt x="1554142" y="1671083"/>
                  <a:pt x="1598408" y="1710877"/>
                  <a:pt x="1638459" y="1736010"/>
                </a:cubicBezTo>
                <a:cubicBezTo>
                  <a:pt x="1722775" y="1788371"/>
                  <a:pt x="1821847" y="1809315"/>
                  <a:pt x="1937783" y="1790465"/>
                </a:cubicBezTo>
                <a:cubicBezTo>
                  <a:pt x="1990481" y="1782087"/>
                  <a:pt x="2034747" y="1767426"/>
                  <a:pt x="2049502" y="1756954"/>
                </a:cubicBezTo>
                <a:cubicBezTo>
                  <a:pt x="2083229" y="1733915"/>
                  <a:pt x="2108524" y="1710877"/>
                  <a:pt x="2125387" y="1675272"/>
                </a:cubicBezTo>
                <a:cubicBezTo>
                  <a:pt x="2154898" y="1616628"/>
                  <a:pt x="2135927" y="1553795"/>
                  <a:pt x="2131711" y="1528662"/>
                </a:cubicBezTo>
                <a:cubicBezTo>
                  <a:pt x="2131711" y="1516095"/>
                  <a:pt x="2114848" y="1463735"/>
                  <a:pt x="2108524" y="1455357"/>
                </a:cubicBezTo>
                <a:cubicBezTo>
                  <a:pt x="2127495" y="1572645"/>
                  <a:pt x="2131711" y="1643855"/>
                  <a:pt x="2068474" y="1694121"/>
                </a:cubicBezTo>
                <a:cubicBezTo>
                  <a:pt x="2038963" y="1717160"/>
                  <a:pt x="2007344" y="1731821"/>
                  <a:pt x="1977833" y="1736010"/>
                </a:cubicBezTo>
                <a:cubicBezTo>
                  <a:pt x="1912488" y="1748576"/>
                  <a:pt x="1845034" y="1729727"/>
                  <a:pt x="1809200" y="1702499"/>
                </a:cubicBezTo>
                <a:cubicBezTo>
                  <a:pt x="1779689" y="1679460"/>
                  <a:pt x="1762826" y="1612439"/>
                  <a:pt x="1828171" y="1622911"/>
                </a:cubicBezTo>
                <a:cubicBezTo>
                  <a:pt x="1813416" y="1627100"/>
                  <a:pt x="1800768" y="1637572"/>
                  <a:pt x="1796552" y="1645950"/>
                </a:cubicBezTo>
                <a:cubicBezTo>
                  <a:pt x="1794444" y="1689933"/>
                  <a:pt x="1851358" y="1685744"/>
                  <a:pt x="1861898" y="1643855"/>
                </a:cubicBezTo>
                <a:cubicBezTo>
                  <a:pt x="1876653" y="1583117"/>
                  <a:pt x="1830279" y="1553795"/>
                  <a:pt x="1775473" y="1562173"/>
                </a:cubicBezTo>
                <a:cubicBezTo>
                  <a:pt x="1750178" y="1543323"/>
                  <a:pt x="1712236" y="1541228"/>
                  <a:pt x="1689049" y="1570550"/>
                </a:cubicBezTo>
                <a:cubicBezTo>
                  <a:pt x="1663754" y="1562173"/>
                  <a:pt x="1623703" y="1574739"/>
                  <a:pt x="1613164" y="1612439"/>
                </a:cubicBezTo>
                <a:cubicBezTo>
                  <a:pt x="1606840" y="1633383"/>
                  <a:pt x="1604732" y="1671083"/>
                  <a:pt x="1630027" y="1681555"/>
                </a:cubicBezTo>
                <a:cubicBezTo>
                  <a:pt x="1646890" y="1687838"/>
                  <a:pt x="1661646" y="1675272"/>
                  <a:pt x="1667969" y="1664799"/>
                </a:cubicBezTo>
                <a:cubicBezTo>
                  <a:pt x="1678509" y="1648044"/>
                  <a:pt x="1663754" y="1637572"/>
                  <a:pt x="1648998" y="1631289"/>
                </a:cubicBezTo>
                <a:cubicBezTo>
                  <a:pt x="1667969" y="1627100"/>
                  <a:pt x="1686941" y="1627100"/>
                  <a:pt x="1701696" y="1652233"/>
                </a:cubicBezTo>
                <a:cubicBezTo>
                  <a:pt x="1710128" y="1668988"/>
                  <a:pt x="1720667" y="1689933"/>
                  <a:pt x="1729099" y="1700405"/>
                </a:cubicBezTo>
                <a:cubicBezTo>
                  <a:pt x="1739639" y="1712971"/>
                  <a:pt x="1769149" y="1742293"/>
                  <a:pt x="1804984" y="1748576"/>
                </a:cubicBezTo>
                <a:cubicBezTo>
                  <a:pt x="1880869" y="1767426"/>
                  <a:pt x="1965186" y="1754860"/>
                  <a:pt x="2034747" y="1740199"/>
                </a:cubicBezTo>
                <a:cubicBezTo>
                  <a:pt x="1988373" y="1773710"/>
                  <a:pt x="1866114" y="1775804"/>
                  <a:pt x="1802876" y="1761143"/>
                </a:cubicBezTo>
                <a:cubicBezTo>
                  <a:pt x="1767042" y="1752765"/>
                  <a:pt x="1743854" y="1740199"/>
                  <a:pt x="1720667" y="1712971"/>
                </a:cubicBezTo>
                <a:cubicBezTo>
                  <a:pt x="1714344" y="1704594"/>
                  <a:pt x="1697480" y="1679460"/>
                  <a:pt x="1682725" y="1650138"/>
                </a:cubicBezTo>
                <a:cubicBezTo>
                  <a:pt x="1678509" y="1666894"/>
                  <a:pt x="1680617" y="1677366"/>
                  <a:pt x="1659538" y="1687838"/>
                </a:cubicBezTo>
                <a:cubicBezTo>
                  <a:pt x="1589977" y="1721349"/>
                  <a:pt x="1579437" y="1614533"/>
                  <a:pt x="1617379" y="1574739"/>
                </a:cubicBezTo>
                <a:cubicBezTo>
                  <a:pt x="1632135" y="1560078"/>
                  <a:pt x="1670077" y="1553795"/>
                  <a:pt x="1684833" y="1557984"/>
                </a:cubicBezTo>
                <a:cubicBezTo>
                  <a:pt x="1701696" y="1530756"/>
                  <a:pt x="1754394" y="1532851"/>
                  <a:pt x="1779689" y="1553795"/>
                </a:cubicBezTo>
                <a:cubicBezTo>
                  <a:pt x="1796552" y="1545417"/>
                  <a:pt x="1823955" y="1549606"/>
                  <a:pt x="1842927" y="1560078"/>
                </a:cubicBezTo>
                <a:cubicBezTo>
                  <a:pt x="1893517" y="1591495"/>
                  <a:pt x="1889301" y="1689933"/>
                  <a:pt x="1813416" y="1689933"/>
                </a:cubicBezTo>
                <a:cubicBezTo>
                  <a:pt x="1882977" y="1736010"/>
                  <a:pt x="1950430" y="1740199"/>
                  <a:pt x="2024207" y="1706688"/>
                </a:cubicBezTo>
                <a:cubicBezTo>
                  <a:pt x="2119064" y="1660611"/>
                  <a:pt x="2110632" y="1581022"/>
                  <a:pt x="2102200" y="1486773"/>
                </a:cubicBezTo>
                <a:cubicBezTo>
                  <a:pt x="2097984" y="1442790"/>
                  <a:pt x="2089553" y="1350636"/>
                  <a:pt x="2089553" y="1350636"/>
                </a:cubicBezTo>
                <a:close/>
                <a:moveTo>
                  <a:pt x="2869721" y="1350636"/>
                </a:moveTo>
                <a:cubicBezTo>
                  <a:pt x="2831779" y="1463735"/>
                  <a:pt x="2907664" y="1629194"/>
                  <a:pt x="2783297" y="1681555"/>
                </a:cubicBezTo>
                <a:cubicBezTo>
                  <a:pt x="2743247" y="1698310"/>
                  <a:pt x="2686333" y="1681555"/>
                  <a:pt x="2671578" y="1645950"/>
                </a:cubicBezTo>
                <a:cubicBezTo>
                  <a:pt x="2665254" y="1629194"/>
                  <a:pt x="2665254" y="1599872"/>
                  <a:pt x="2673685" y="1591495"/>
                </a:cubicBezTo>
                <a:cubicBezTo>
                  <a:pt x="2680009" y="1581022"/>
                  <a:pt x="2703196" y="1578928"/>
                  <a:pt x="2713736" y="1583117"/>
                </a:cubicBezTo>
                <a:cubicBezTo>
                  <a:pt x="2726383" y="1587306"/>
                  <a:pt x="2726383" y="1614533"/>
                  <a:pt x="2709520" y="1618722"/>
                </a:cubicBezTo>
                <a:cubicBezTo>
                  <a:pt x="2732707" y="1574739"/>
                  <a:pt x="2656822" y="1583117"/>
                  <a:pt x="2682117" y="1641761"/>
                </a:cubicBezTo>
                <a:cubicBezTo>
                  <a:pt x="2690549" y="1660611"/>
                  <a:pt x="2724275" y="1675272"/>
                  <a:pt x="2747462" y="1675272"/>
                </a:cubicBezTo>
                <a:cubicBezTo>
                  <a:pt x="2783297" y="1673177"/>
                  <a:pt x="2819131" y="1648044"/>
                  <a:pt x="2829671" y="1612439"/>
                </a:cubicBezTo>
                <a:cubicBezTo>
                  <a:pt x="2835995" y="1587306"/>
                  <a:pt x="2835995" y="1516095"/>
                  <a:pt x="2787513" y="1478396"/>
                </a:cubicBezTo>
                <a:cubicBezTo>
                  <a:pt x="2772757" y="1470018"/>
                  <a:pt x="2722167" y="1449074"/>
                  <a:pt x="2696872" y="1461640"/>
                </a:cubicBezTo>
                <a:cubicBezTo>
                  <a:pt x="2677901" y="1472112"/>
                  <a:pt x="2656822" y="1514001"/>
                  <a:pt x="2608340" y="1493057"/>
                </a:cubicBezTo>
                <a:cubicBezTo>
                  <a:pt x="2593584" y="1486773"/>
                  <a:pt x="2585153" y="1470018"/>
                  <a:pt x="2593584" y="1446979"/>
                </a:cubicBezTo>
                <a:cubicBezTo>
                  <a:pt x="2599908" y="1434413"/>
                  <a:pt x="2620987" y="1438602"/>
                  <a:pt x="2631527" y="1446979"/>
                </a:cubicBezTo>
                <a:cubicBezTo>
                  <a:pt x="2633635" y="1451168"/>
                  <a:pt x="2589369" y="1440696"/>
                  <a:pt x="2608340" y="1476301"/>
                </a:cubicBezTo>
                <a:cubicBezTo>
                  <a:pt x="2631527" y="1518190"/>
                  <a:pt x="2728491" y="1444885"/>
                  <a:pt x="2663146" y="1400902"/>
                </a:cubicBezTo>
                <a:cubicBezTo>
                  <a:pt x="2639959" y="1384147"/>
                  <a:pt x="2616771" y="1400902"/>
                  <a:pt x="2591477" y="1394619"/>
                </a:cubicBezTo>
                <a:cubicBezTo>
                  <a:pt x="2568289" y="1390430"/>
                  <a:pt x="2561966" y="1354825"/>
                  <a:pt x="2511376" y="1361108"/>
                </a:cubicBezTo>
                <a:cubicBezTo>
                  <a:pt x="2486081" y="1365297"/>
                  <a:pt x="2471326" y="1384147"/>
                  <a:pt x="2460787" y="1400902"/>
                </a:cubicBezTo>
                <a:cubicBezTo>
                  <a:pt x="2431276" y="1390430"/>
                  <a:pt x="2403873" y="1394619"/>
                  <a:pt x="2389118" y="1398808"/>
                </a:cubicBezTo>
                <a:cubicBezTo>
                  <a:pt x="2372254" y="1405091"/>
                  <a:pt x="2355391" y="1415563"/>
                  <a:pt x="2349067" y="1428129"/>
                </a:cubicBezTo>
                <a:cubicBezTo>
                  <a:pt x="2323772" y="1472112"/>
                  <a:pt x="2351175" y="1532851"/>
                  <a:pt x="2395441" y="1507718"/>
                </a:cubicBezTo>
                <a:cubicBezTo>
                  <a:pt x="2427060" y="1488868"/>
                  <a:pt x="2412305" y="1444885"/>
                  <a:pt x="2370146" y="1459546"/>
                </a:cubicBezTo>
                <a:cubicBezTo>
                  <a:pt x="2372254" y="1455357"/>
                  <a:pt x="2378578" y="1444885"/>
                  <a:pt x="2389118" y="1444885"/>
                </a:cubicBezTo>
                <a:cubicBezTo>
                  <a:pt x="2401765" y="1444885"/>
                  <a:pt x="2424952" y="1453263"/>
                  <a:pt x="2422844" y="1480490"/>
                </a:cubicBezTo>
                <a:cubicBezTo>
                  <a:pt x="2422844" y="1505623"/>
                  <a:pt x="2403873" y="1524473"/>
                  <a:pt x="2374362" y="1524473"/>
                </a:cubicBezTo>
                <a:cubicBezTo>
                  <a:pt x="2332204" y="1524473"/>
                  <a:pt x="2323772" y="1488868"/>
                  <a:pt x="2327988" y="1444885"/>
                </a:cubicBezTo>
                <a:cubicBezTo>
                  <a:pt x="2298477" y="1434413"/>
                  <a:pt x="2252103" y="1434413"/>
                  <a:pt x="2239456" y="1484679"/>
                </a:cubicBezTo>
                <a:cubicBezTo>
                  <a:pt x="2216269" y="1488868"/>
                  <a:pt x="2190974" y="1503529"/>
                  <a:pt x="2186758" y="1520284"/>
                </a:cubicBezTo>
                <a:cubicBezTo>
                  <a:pt x="2178326" y="1549606"/>
                  <a:pt x="2193082" y="1572645"/>
                  <a:pt x="2205729" y="1583117"/>
                </a:cubicBezTo>
                <a:cubicBezTo>
                  <a:pt x="2190974" y="1601967"/>
                  <a:pt x="2182542" y="1639666"/>
                  <a:pt x="2214161" y="1666894"/>
                </a:cubicBezTo>
                <a:cubicBezTo>
                  <a:pt x="2249995" y="1696216"/>
                  <a:pt x="2304801" y="1692027"/>
                  <a:pt x="2319556" y="1654327"/>
                </a:cubicBezTo>
                <a:cubicBezTo>
                  <a:pt x="2319556" y="1654327"/>
                  <a:pt x="2323772" y="1629194"/>
                  <a:pt x="2315341" y="1614533"/>
                </a:cubicBezTo>
                <a:cubicBezTo>
                  <a:pt x="2294261" y="1599872"/>
                  <a:pt x="2273182" y="1604061"/>
                  <a:pt x="2271074" y="1641761"/>
                </a:cubicBezTo>
                <a:cubicBezTo>
                  <a:pt x="2271074" y="1641761"/>
                  <a:pt x="2260535" y="1625005"/>
                  <a:pt x="2266859" y="1610344"/>
                </a:cubicBezTo>
                <a:cubicBezTo>
                  <a:pt x="2271074" y="1595683"/>
                  <a:pt x="2283722" y="1591495"/>
                  <a:pt x="2294261" y="1591495"/>
                </a:cubicBezTo>
                <a:cubicBezTo>
                  <a:pt x="2309017" y="1589400"/>
                  <a:pt x="2327988" y="1604061"/>
                  <a:pt x="2330096" y="1622911"/>
                </a:cubicBezTo>
                <a:cubicBezTo>
                  <a:pt x="2334312" y="1671083"/>
                  <a:pt x="2378578" y="1710877"/>
                  <a:pt x="2418629" y="1736010"/>
                </a:cubicBezTo>
                <a:cubicBezTo>
                  <a:pt x="2502944" y="1788371"/>
                  <a:pt x="2602016" y="1809315"/>
                  <a:pt x="2717951" y="1790465"/>
                </a:cubicBezTo>
                <a:cubicBezTo>
                  <a:pt x="2770649" y="1782087"/>
                  <a:pt x="2814916" y="1767426"/>
                  <a:pt x="2829671" y="1756954"/>
                </a:cubicBezTo>
                <a:cubicBezTo>
                  <a:pt x="2863398" y="1733915"/>
                  <a:pt x="2888693" y="1710877"/>
                  <a:pt x="2905556" y="1675272"/>
                </a:cubicBezTo>
                <a:cubicBezTo>
                  <a:pt x="2935067" y="1616628"/>
                  <a:pt x="2916095" y="1553795"/>
                  <a:pt x="2911880" y="1528662"/>
                </a:cubicBezTo>
                <a:cubicBezTo>
                  <a:pt x="2911880" y="1516095"/>
                  <a:pt x="2895016" y="1463735"/>
                  <a:pt x="2888693" y="1455357"/>
                </a:cubicBezTo>
                <a:cubicBezTo>
                  <a:pt x="2907664" y="1572645"/>
                  <a:pt x="2911880" y="1643855"/>
                  <a:pt x="2848642" y="1694121"/>
                </a:cubicBezTo>
                <a:cubicBezTo>
                  <a:pt x="2819131" y="1717160"/>
                  <a:pt x="2787513" y="1731821"/>
                  <a:pt x="2758002" y="1736010"/>
                </a:cubicBezTo>
                <a:cubicBezTo>
                  <a:pt x="2692656" y="1748576"/>
                  <a:pt x="2625203" y="1729727"/>
                  <a:pt x="2589369" y="1702499"/>
                </a:cubicBezTo>
                <a:cubicBezTo>
                  <a:pt x="2559858" y="1679460"/>
                  <a:pt x="2542994" y="1612439"/>
                  <a:pt x="2608340" y="1622911"/>
                </a:cubicBezTo>
                <a:cubicBezTo>
                  <a:pt x="2593584" y="1627100"/>
                  <a:pt x="2580937" y="1637572"/>
                  <a:pt x="2576721" y="1645950"/>
                </a:cubicBezTo>
                <a:cubicBezTo>
                  <a:pt x="2574613" y="1689933"/>
                  <a:pt x="2631527" y="1685744"/>
                  <a:pt x="2642066" y="1643855"/>
                </a:cubicBezTo>
                <a:cubicBezTo>
                  <a:pt x="2656822" y="1583117"/>
                  <a:pt x="2610448" y="1553795"/>
                  <a:pt x="2555642" y="1562173"/>
                </a:cubicBezTo>
                <a:cubicBezTo>
                  <a:pt x="2530347" y="1543323"/>
                  <a:pt x="2492404" y="1541228"/>
                  <a:pt x="2469219" y="1570550"/>
                </a:cubicBezTo>
                <a:cubicBezTo>
                  <a:pt x="2443924" y="1562173"/>
                  <a:pt x="2403873" y="1574739"/>
                  <a:pt x="2393334" y="1612439"/>
                </a:cubicBezTo>
                <a:cubicBezTo>
                  <a:pt x="2387010" y="1633383"/>
                  <a:pt x="2384902" y="1671083"/>
                  <a:pt x="2410197" y="1681555"/>
                </a:cubicBezTo>
                <a:cubicBezTo>
                  <a:pt x="2427060" y="1687838"/>
                  <a:pt x="2441816" y="1675272"/>
                  <a:pt x="2448139" y="1664799"/>
                </a:cubicBezTo>
                <a:cubicBezTo>
                  <a:pt x="2458679" y="1648044"/>
                  <a:pt x="2443924" y="1637572"/>
                  <a:pt x="2429168" y="1631289"/>
                </a:cubicBezTo>
                <a:cubicBezTo>
                  <a:pt x="2448139" y="1627100"/>
                  <a:pt x="2467111" y="1627100"/>
                  <a:pt x="2481865" y="1652233"/>
                </a:cubicBezTo>
                <a:cubicBezTo>
                  <a:pt x="2490297" y="1668988"/>
                  <a:pt x="2500836" y="1689933"/>
                  <a:pt x="2509268" y="1700405"/>
                </a:cubicBezTo>
                <a:cubicBezTo>
                  <a:pt x="2519807" y="1712971"/>
                  <a:pt x="2549318" y="1742293"/>
                  <a:pt x="2585153" y="1748576"/>
                </a:cubicBezTo>
                <a:cubicBezTo>
                  <a:pt x="2661038" y="1767426"/>
                  <a:pt x="2745354" y="1754860"/>
                  <a:pt x="2814916" y="1740199"/>
                </a:cubicBezTo>
                <a:cubicBezTo>
                  <a:pt x="2768541" y="1773710"/>
                  <a:pt x="2646282" y="1775804"/>
                  <a:pt x="2583045" y="1761143"/>
                </a:cubicBezTo>
                <a:cubicBezTo>
                  <a:pt x="2547210" y="1752765"/>
                  <a:pt x="2524023" y="1740199"/>
                  <a:pt x="2500836" y="1712971"/>
                </a:cubicBezTo>
                <a:cubicBezTo>
                  <a:pt x="2494512" y="1704594"/>
                  <a:pt x="2477650" y="1679460"/>
                  <a:pt x="2462895" y="1650138"/>
                </a:cubicBezTo>
                <a:cubicBezTo>
                  <a:pt x="2458679" y="1666894"/>
                  <a:pt x="2460787" y="1677366"/>
                  <a:pt x="2439708" y="1687838"/>
                </a:cubicBezTo>
                <a:cubicBezTo>
                  <a:pt x="2370146" y="1721349"/>
                  <a:pt x="2359607" y="1614533"/>
                  <a:pt x="2397549" y="1574739"/>
                </a:cubicBezTo>
                <a:cubicBezTo>
                  <a:pt x="2412305" y="1560078"/>
                  <a:pt x="2450247" y="1553795"/>
                  <a:pt x="2465003" y="1557984"/>
                </a:cubicBezTo>
                <a:cubicBezTo>
                  <a:pt x="2481865" y="1530756"/>
                  <a:pt x="2534563" y="1532851"/>
                  <a:pt x="2559858" y="1553795"/>
                </a:cubicBezTo>
                <a:cubicBezTo>
                  <a:pt x="2576721" y="1545417"/>
                  <a:pt x="2604124" y="1549606"/>
                  <a:pt x="2623095" y="1560078"/>
                </a:cubicBezTo>
                <a:cubicBezTo>
                  <a:pt x="2673685" y="1591495"/>
                  <a:pt x="2669469" y="1689933"/>
                  <a:pt x="2593584" y="1689933"/>
                </a:cubicBezTo>
                <a:cubicBezTo>
                  <a:pt x="2663146" y="1736010"/>
                  <a:pt x="2730599" y="1740199"/>
                  <a:pt x="2804376" y="1706688"/>
                </a:cubicBezTo>
                <a:cubicBezTo>
                  <a:pt x="2899232" y="1660611"/>
                  <a:pt x="2890800" y="1581022"/>
                  <a:pt x="2882369" y="1486773"/>
                </a:cubicBezTo>
                <a:cubicBezTo>
                  <a:pt x="2878153" y="1442790"/>
                  <a:pt x="2869721" y="1350636"/>
                  <a:pt x="2869721" y="1350636"/>
                </a:cubicBezTo>
                <a:close/>
                <a:moveTo>
                  <a:pt x="3649892" y="1350636"/>
                </a:moveTo>
                <a:cubicBezTo>
                  <a:pt x="3611949" y="1463735"/>
                  <a:pt x="3687834" y="1629194"/>
                  <a:pt x="3563467" y="1681555"/>
                </a:cubicBezTo>
                <a:cubicBezTo>
                  <a:pt x="3523417" y="1698310"/>
                  <a:pt x="3466503" y="1681555"/>
                  <a:pt x="3451748" y="1645950"/>
                </a:cubicBezTo>
                <a:cubicBezTo>
                  <a:pt x="3445424" y="1629194"/>
                  <a:pt x="3445424" y="1599872"/>
                  <a:pt x="3453856" y="1591495"/>
                </a:cubicBezTo>
                <a:cubicBezTo>
                  <a:pt x="3460179" y="1581022"/>
                  <a:pt x="3483366" y="1578928"/>
                  <a:pt x="3493906" y="1583117"/>
                </a:cubicBezTo>
                <a:cubicBezTo>
                  <a:pt x="3506553" y="1587306"/>
                  <a:pt x="3506553" y="1614533"/>
                  <a:pt x="3489690" y="1618722"/>
                </a:cubicBezTo>
                <a:cubicBezTo>
                  <a:pt x="3512877" y="1574739"/>
                  <a:pt x="3436992" y="1583117"/>
                  <a:pt x="3462287" y="1641761"/>
                </a:cubicBezTo>
                <a:cubicBezTo>
                  <a:pt x="3470719" y="1660611"/>
                  <a:pt x="3504446" y="1675272"/>
                  <a:pt x="3527633" y="1675272"/>
                </a:cubicBezTo>
                <a:cubicBezTo>
                  <a:pt x="3563467" y="1673177"/>
                  <a:pt x="3599302" y="1648044"/>
                  <a:pt x="3609841" y="1612439"/>
                </a:cubicBezTo>
                <a:cubicBezTo>
                  <a:pt x="3616165" y="1587306"/>
                  <a:pt x="3616165" y="1516095"/>
                  <a:pt x="3567683" y="1478396"/>
                </a:cubicBezTo>
                <a:cubicBezTo>
                  <a:pt x="3552928" y="1470018"/>
                  <a:pt x="3502338" y="1449074"/>
                  <a:pt x="3477043" y="1461640"/>
                </a:cubicBezTo>
                <a:cubicBezTo>
                  <a:pt x="3458071" y="1472112"/>
                  <a:pt x="3436992" y="1514001"/>
                  <a:pt x="3388510" y="1493057"/>
                </a:cubicBezTo>
                <a:cubicBezTo>
                  <a:pt x="3373754" y="1486773"/>
                  <a:pt x="3365323" y="1470018"/>
                  <a:pt x="3373754" y="1446979"/>
                </a:cubicBezTo>
                <a:cubicBezTo>
                  <a:pt x="3380078" y="1434413"/>
                  <a:pt x="3401158" y="1438602"/>
                  <a:pt x="3411697" y="1446979"/>
                </a:cubicBezTo>
                <a:cubicBezTo>
                  <a:pt x="3413805" y="1451168"/>
                  <a:pt x="3369539" y="1440696"/>
                  <a:pt x="3388510" y="1476301"/>
                </a:cubicBezTo>
                <a:cubicBezTo>
                  <a:pt x="3411697" y="1518190"/>
                  <a:pt x="3508661" y="1444885"/>
                  <a:pt x="3443316" y="1400902"/>
                </a:cubicBezTo>
                <a:cubicBezTo>
                  <a:pt x="3420129" y="1384147"/>
                  <a:pt x="3396942" y="1400902"/>
                  <a:pt x="3371647" y="1394619"/>
                </a:cubicBezTo>
                <a:cubicBezTo>
                  <a:pt x="3348460" y="1390430"/>
                  <a:pt x="3342136" y="1354825"/>
                  <a:pt x="3291546" y="1361108"/>
                </a:cubicBezTo>
                <a:cubicBezTo>
                  <a:pt x="3266251" y="1365297"/>
                  <a:pt x="3251495" y="1384147"/>
                  <a:pt x="3240956" y="1400902"/>
                </a:cubicBezTo>
                <a:cubicBezTo>
                  <a:pt x="3211445" y="1390430"/>
                  <a:pt x="3184042" y="1394619"/>
                  <a:pt x="3169287" y="1398808"/>
                </a:cubicBezTo>
                <a:cubicBezTo>
                  <a:pt x="3152423" y="1405091"/>
                  <a:pt x="3135560" y="1415563"/>
                  <a:pt x="3129236" y="1428129"/>
                </a:cubicBezTo>
                <a:cubicBezTo>
                  <a:pt x="3103941" y="1472112"/>
                  <a:pt x="3131344" y="1532851"/>
                  <a:pt x="3175610" y="1507718"/>
                </a:cubicBezTo>
                <a:cubicBezTo>
                  <a:pt x="3207229" y="1488868"/>
                  <a:pt x="3192473" y="1444885"/>
                  <a:pt x="3150315" y="1459546"/>
                </a:cubicBezTo>
                <a:cubicBezTo>
                  <a:pt x="3152423" y="1455357"/>
                  <a:pt x="3158747" y="1444885"/>
                  <a:pt x="3169287" y="1444885"/>
                </a:cubicBezTo>
                <a:cubicBezTo>
                  <a:pt x="3181934" y="1444885"/>
                  <a:pt x="3205121" y="1453263"/>
                  <a:pt x="3203013" y="1480490"/>
                </a:cubicBezTo>
                <a:cubicBezTo>
                  <a:pt x="3203013" y="1505623"/>
                  <a:pt x="3184042" y="1524473"/>
                  <a:pt x="3154531" y="1524473"/>
                </a:cubicBezTo>
                <a:cubicBezTo>
                  <a:pt x="3112373" y="1524473"/>
                  <a:pt x="3103941" y="1488868"/>
                  <a:pt x="3108157" y="1444885"/>
                </a:cubicBezTo>
                <a:cubicBezTo>
                  <a:pt x="3078646" y="1434413"/>
                  <a:pt x="3032272" y="1434413"/>
                  <a:pt x="3019624" y="1484679"/>
                </a:cubicBezTo>
                <a:cubicBezTo>
                  <a:pt x="2996437" y="1488868"/>
                  <a:pt x="2971142" y="1503529"/>
                  <a:pt x="2966926" y="1520284"/>
                </a:cubicBezTo>
                <a:cubicBezTo>
                  <a:pt x="2958495" y="1549606"/>
                  <a:pt x="2973250" y="1572645"/>
                  <a:pt x="2985898" y="1583117"/>
                </a:cubicBezTo>
                <a:cubicBezTo>
                  <a:pt x="2971142" y="1601967"/>
                  <a:pt x="2962711" y="1639666"/>
                  <a:pt x="2994329" y="1666894"/>
                </a:cubicBezTo>
                <a:cubicBezTo>
                  <a:pt x="3030164" y="1696216"/>
                  <a:pt x="3084970" y="1692027"/>
                  <a:pt x="3099725" y="1654327"/>
                </a:cubicBezTo>
                <a:cubicBezTo>
                  <a:pt x="3099725" y="1654327"/>
                  <a:pt x="3103941" y="1629194"/>
                  <a:pt x="3095509" y="1614533"/>
                </a:cubicBezTo>
                <a:cubicBezTo>
                  <a:pt x="3074430" y="1599872"/>
                  <a:pt x="3053351" y="1604061"/>
                  <a:pt x="3051243" y="1641761"/>
                </a:cubicBezTo>
                <a:cubicBezTo>
                  <a:pt x="3051243" y="1641761"/>
                  <a:pt x="3040704" y="1625005"/>
                  <a:pt x="3047027" y="1610344"/>
                </a:cubicBezTo>
                <a:cubicBezTo>
                  <a:pt x="3051243" y="1595683"/>
                  <a:pt x="3063890" y="1591495"/>
                  <a:pt x="3074430" y="1591495"/>
                </a:cubicBezTo>
                <a:cubicBezTo>
                  <a:pt x="3089186" y="1589400"/>
                  <a:pt x="3108157" y="1604061"/>
                  <a:pt x="3110265" y="1622911"/>
                </a:cubicBezTo>
                <a:cubicBezTo>
                  <a:pt x="3114481" y="1671083"/>
                  <a:pt x="3158747" y="1710877"/>
                  <a:pt x="3198797" y="1736010"/>
                </a:cubicBezTo>
                <a:cubicBezTo>
                  <a:pt x="3283114" y="1788371"/>
                  <a:pt x="3382186" y="1809315"/>
                  <a:pt x="3498122" y="1790465"/>
                </a:cubicBezTo>
                <a:cubicBezTo>
                  <a:pt x="3550820" y="1782087"/>
                  <a:pt x="3595086" y="1767426"/>
                  <a:pt x="3609841" y="1756954"/>
                </a:cubicBezTo>
                <a:cubicBezTo>
                  <a:pt x="3643568" y="1733915"/>
                  <a:pt x="3668863" y="1710877"/>
                  <a:pt x="3685726" y="1675272"/>
                </a:cubicBezTo>
                <a:cubicBezTo>
                  <a:pt x="3715237" y="1616628"/>
                  <a:pt x="3696266" y="1553795"/>
                  <a:pt x="3692050" y="1528662"/>
                </a:cubicBezTo>
                <a:cubicBezTo>
                  <a:pt x="3692050" y="1516095"/>
                  <a:pt x="3675187" y="1463735"/>
                  <a:pt x="3668863" y="1455357"/>
                </a:cubicBezTo>
                <a:cubicBezTo>
                  <a:pt x="3687834" y="1572645"/>
                  <a:pt x="3692050" y="1643855"/>
                  <a:pt x="3628813" y="1694121"/>
                </a:cubicBezTo>
                <a:cubicBezTo>
                  <a:pt x="3599302" y="1717160"/>
                  <a:pt x="3567683" y="1731821"/>
                  <a:pt x="3538172" y="1736010"/>
                </a:cubicBezTo>
                <a:cubicBezTo>
                  <a:pt x="3472827" y="1748576"/>
                  <a:pt x="3405374" y="1729727"/>
                  <a:pt x="3369539" y="1702499"/>
                </a:cubicBezTo>
                <a:cubicBezTo>
                  <a:pt x="3340028" y="1679460"/>
                  <a:pt x="3323165" y="1612439"/>
                  <a:pt x="3388510" y="1622911"/>
                </a:cubicBezTo>
                <a:cubicBezTo>
                  <a:pt x="3373754" y="1627100"/>
                  <a:pt x="3361107" y="1637572"/>
                  <a:pt x="3356891" y="1645950"/>
                </a:cubicBezTo>
                <a:cubicBezTo>
                  <a:pt x="3354783" y="1689933"/>
                  <a:pt x="3411697" y="1685744"/>
                  <a:pt x="3422237" y="1643855"/>
                </a:cubicBezTo>
                <a:cubicBezTo>
                  <a:pt x="3436992" y="1583117"/>
                  <a:pt x="3390618" y="1553795"/>
                  <a:pt x="3335812" y="1562173"/>
                </a:cubicBezTo>
                <a:cubicBezTo>
                  <a:pt x="3310517" y="1543323"/>
                  <a:pt x="3272574" y="1541228"/>
                  <a:pt x="3249387" y="1570550"/>
                </a:cubicBezTo>
                <a:cubicBezTo>
                  <a:pt x="3224092" y="1562173"/>
                  <a:pt x="3184042" y="1574739"/>
                  <a:pt x="3173502" y="1612439"/>
                </a:cubicBezTo>
                <a:cubicBezTo>
                  <a:pt x="3167179" y="1633383"/>
                  <a:pt x="3165071" y="1671083"/>
                  <a:pt x="3190365" y="1681555"/>
                </a:cubicBezTo>
                <a:cubicBezTo>
                  <a:pt x="3207229" y="1687838"/>
                  <a:pt x="3221984" y="1675272"/>
                  <a:pt x="3228308" y="1664799"/>
                </a:cubicBezTo>
                <a:cubicBezTo>
                  <a:pt x="3238848" y="1648044"/>
                  <a:pt x="3224092" y="1637572"/>
                  <a:pt x="3209337" y="1631289"/>
                </a:cubicBezTo>
                <a:cubicBezTo>
                  <a:pt x="3228308" y="1627100"/>
                  <a:pt x="3247279" y="1627100"/>
                  <a:pt x="3262035" y="1652233"/>
                </a:cubicBezTo>
                <a:cubicBezTo>
                  <a:pt x="3270467" y="1668988"/>
                  <a:pt x="3281006" y="1689933"/>
                  <a:pt x="3289438" y="1700405"/>
                </a:cubicBezTo>
                <a:cubicBezTo>
                  <a:pt x="3299978" y="1712971"/>
                  <a:pt x="3329488" y="1742293"/>
                  <a:pt x="3365323" y="1748576"/>
                </a:cubicBezTo>
                <a:cubicBezTo>
                  <a:pt x="3441208" y="1767426"/>
                  <a:pt x="3525525" y="1754860"/>
                  <a:pt x="3595086" y="1740199"/>
                </a:cubicBezTo>
                <a:cubicBezTo>
                  <a:pt x="3548712" y="1773710"/>
                  <a:pt x="3426452" y="1775804"/>
                  <a:pt x="3363215" y="1761143"/>
                </a:cubicBezTo>
                <a:cubicBezTo>
                  <a:pt x="3327380" y="1752765"/>
                  <a:pt x="3304193" y="1740199"/>
                  <a:pt x="3281006" y="1712971"/>
                </a:cubicBezTo>
                <a:cubicBezTo>
                  <a:pt x="3274682" y="1704594"/>
                  <a:pt x="3257819" y="1679460"/>
                  <a:pt x="3243064" y="1650138"/>
                </a:cubicBezTo>
                <a:cubicBezTo>
                  <a:pt x="3238848" y="1666894"/>
                  <a:pt x="3240956" y="1677366"/>
                  <a:pt x="3219877" y="1687838"/>
                </a:cubicBezTo>
                <a:cubicBezTo>
                  <a:pt x="3150315" y="1721349"/>
                  <a:pt x="3139775" y="1614533"/>
                  <a:pt x="3177718" y="1574739"/>
                </a:cubicBezTo>
                <a:cubicBezTo>
                  <a:pt x="3192473" y="1560078"/>
                  <a:pt x="3230416" y="1553795"/>
                  <a:pt x="3245171" y="1557984"/>
                </a:cubicBezTo>
                <a:cubicBezTo>
                  <a:pt x="3262035" y="1530756"/>
                  <a:pt x="3314733" y="1532851"/>
                  <a:pt x="3340028" y="1553795"/>
                </a:cubicBezTo>
                <a:cubicBezTo>
                  <a:pt x="3356891" y="1545417"/>
                  <a:pt x="3384294" y="1549606"/>
                  <a:pt x="3403266" y="1560078"/>
                </a:cubicBezTo>
                <a:cubicBezTo>
                  <a:pt x="3453856" y="1591495"/>
                  <a:pt x="3449640" y="1689933"/>
                  <a:pt x="3373754" y="1689933"/>
                </a:cubicBezTo>
                <a:cubicBezTo>
                  <a:pt x="3443316" y="1736010"/>
                  <a:pt x="3510769" y="1740199"/>
                  <a:pt x="3584546" y="1706688"/>
                </a:cubicBezTo>
                <a:cubicBezTo>
                  <a:pt x="3679403" y="1660611"/>
                  <a:pt x="3670971" y="1581022"/>
                  <a:pt x="3662539" y="1486773"/>
                </a:cubicBezTo>
                <a:cubicBezTo>
                  <a:pt x="3658324" y="1442790"/>
                  <a:pt x="3649892" y="1350636"/>
                  <a:pt x="3649892" y="1350636"/>
                </a:cubicBezTo>
                <a:close/>
                <a:moveTo>
                  <a:pt x="4430062" y="1350636"/>
                </a:moveTo>
                <a:cubicBezTo>
                  <a:pt x="4392119" y="1463735"/>
                  <a:pt x="4468004" y="1629194"/>
                  <a:pt x="4343637" y="1681555"/>
                </a:cubicBezTo>
                <a:cubicBezTo>
                  <a:pt x="4303587" y="1698310"/>
                  <a:pt x="4246673" y="1681555"/>
                  <a:pt x="4231918" y="1645950"/>
                </a:cubicBezTo>
                <a:cubicBezTo>
                  <a:pt x="4225594" y="1629194"/>
                  <a:pt x="4225594" y="1599872"/>
                  <a:pt x="4234025" y="1591495"/>
                </a:cubicBezTo>
                <a:cubicBezTo>
                  <a:pt x="4240349" y="1581022"/>
                  <a:pt x="4263536" y="1578928"/>
                  <a:pt x="4274076" y="1583117"/>
                </a:cubicBezTo>
                <a:cubicBezTo>
                  <a:pt x="4286723" y="1587306"/>
                  <a:pt x="4286723" y="1614533"/>
                  <a:pt x="4269860" y="1618722"/>
                </a:cubicBezTo>
                <a:cubicBezTo>
                  <a:pt x="4293047" y="1574739"/>
                  <a:pt x="4217162" y="1583117"/>
                  <a:pt x="4242457" y="1641761"/>
                </a:cubicBezTo>
                <a:cubicBezTo>
                  <a:pt x="4250889" y="1660611"/>
                  <a:pt x="4284615" y="1675272"/>
                  <a:pt x="4307803" y="1675272"/>
                </a:cubicBezTo>
                <a:cubicBezTo>
                  <a:pt x="4343637" y="1673177"/>
                  <a:pt x="4379472" y="1648044"/>
                  <a:pt x="4390011" y="1612439"/>
                </a:cubicBezTo>
                <a:cubicBezTo>
                  <a:pt x="4396335" y="1587306"/>
                  <a:pt x="4396335" y="1516095"/>
                  <a:pt x="4347853" y="1478396"/>
                </a:cubicBezTo>
                <a:cubicBezTo>
                  <a:pt x="4333097" y="1470018"/>
                  <a:pt x="4282507" y="1449074"/>
                  <a:pt x="4257212" y="1461640"/>
                </a:cubicBezTo>
                <a:cubicBezTo>
                  <a:pt x="4238241" y="1472112"/>
                  <a:pt x="4217162" y="1514001"/>
                  <a:pt x="4168680" y="1493057"/>
                </a:cubicBezTo>
                <a:cubicBezTo>
                  <a:pt x="4153925" y="1486773"/>
                  <a:pt x="4145493" y="1470018"/>
                  <a:pt x="4153925" y="1446979"/>
                </a:cubicBezTo>
                <a:cubicBezTo>
                  <a:pt x="4160248" y="1434413"/>
                  <a:pt x="4181328" y="1438602"/>
                  <a:pt x="4191867" y="1446979"/>
                </a:cubicBezTo>
                <a:cubicBezTo>
                  <a:pt x="4193975" y="1451168"/>
                  <a:pt x="4149709" y="1440696"/>
                  <a:pt x="4168680" y="1476301"/>
                </a:cubicBezTo>
                <a:cubicBezTo>
                  <a:pt x="4191867" y="1518190"/>
                  <a:pt x="4288831" y="1444885"/>
                  <a:pt x="4223486" y="1400902"/>
                </a:cubicBezTo>
                <a:cubicBezTo>
                  <a:pt x="4200299" y="1384147"/>
                  <a:pt x="4177112" y="1400902"/>
                  <a:pt x="4151817" y="1394619"/>
                </a:cubicBezTo>
                <a:cubicBezTo>
                  <a:pt x="4128630" y="1390430"/>
                  <a:pt x="4122306" y="1354825"/>
                  <a:pt x="4071716" y="1361108"/>
                </a:cubicBezTo>
                <a:cubicBezTo>
                  <a:pt x="4046421" y="1365297"/>
                  <a:pt x="4031666" y="1384147"/>
                  <a:pt x="4021126" y="1400902"/>
                </a:cubicBezTo>
                <a:cubicBezTo>
                  <a:pt x="3991615" y="1390430"/>
                  <a:pt x="3964212" y="1394619"/>
                  <a:pt x="3949457" y="1398808"/>
                </a:cubicBezTo>
                <a:cubicBezTo>
                  <a:pt x="3932593" y="1405091"/>
                  <a:pt x="3915730" y="1415563"/>
                  <a:pt x="3909406" y="1428129"/>
                </a:cubicBezTo>
                <a:cubicBezTo>
                  <a:pt x="3884111" y="1472112"/>
                  <a:pt x="3911514" y="1532851"/>
                  <a:pt x="3955781" y="1507718"/>
                </a:cubicBezTo>
                <a:cubicBezTo>
                  <a:pt x="3987399" y="1488868"/>
                  <a:pt x="3972644" y="1444885"/>
                  <a:pt x="3930485" y="1459546"/>
                </a:cubicBezTo>
                <a:cubicBezTo>
                  <a:pt x="3932593" y="1455357"/>
                  <a:pt x="3938917" y="1444885"/>
                  <a:pt x="3949457" y="1444885"/>
                </a:cubicBezTo>
                <a:cubicBezTo>
                  <a:pt x="3962104" y="1444885"/>
                  <a:pt x="3985291" y="1453263"/>
                  <a:pt x="3983183" y="1480490"/>
                </a:cubicBezTo>
                <a:cubicBezTo>
                  <a:pt x="3983183" y="1505623"/>
                  <a:pt x="3964212" y="1524473"/>
                  <a:pt x="3934701" y="1524473"/>
                </a:cubicBezTo>
                <a:cubicBezTo>
                  <a:pt x="3892543" y="1524473"/>
                  <a:pt x="3884111" y="1488868"/>
                  <a:pt x="3888327" y="1444885"/>
                </a:cubicBezTo>
                <a:cubicBezTo>
                  <a:pt x="3858816" y="1434413"/>
                  <a:pt x="3812442" y="1434413"/>
                  <a:pt x="3799795" y="1484679"/>
                </a:cubicBezTo>
                <a:cubicBezTo>
                  <a:pt x="3776608" y="1488868"/>
                  <a:pt x="3751313" y="1503529"/>
                  <a:pt x="3747097" y="1520284"/>
                </a:cubicBezTo>
                <a:cubicBezTo>
                  <a:pt x="3738665" y="1549606"/>
                  <a:pt x="3753421" y="1572645"/>
                  <a:pt x="3766068" y="1583117"/>
                </a:cubicBezTo>
                <a:cubicBezTo>
                  <a:pt x="3751313" y="1601967"/>
                  <a:pt x="3742881" y="1639666"/>
                  <a:pt x="3774500" y="1666894"/>
                </a:cubicBezTo>
                <a:cubicBezTo>
                  <a:pt x="3810334" y="1696216"/>
                  <a:pt x="3865140" y="1692027"/>
                  <a:pt x="3879896" y="1654327"/>
                </a:cubicBezTo>
                <a:cubicBezTo>
                  <a:pt x="3879896" y="1654327"/>
                  <a:pt x="3884111" y="1629194"/>
                  <a:pt x="3875680" y="1614533"/>
                </a:cubicBezTo>
                <a:cubicBezTo>
                  <a:pt x="3854601" y="1599872"/>
                  <a:pt x="3833521" y="1604061"/>
                  <a:pt x="3831413" y="1641761"/>
                </a:cubicBezTo>
                <a:cubicBezTo>
                  <a:pt x="3831413" y="1641761"/>
                  <a:pt x="3820874" y="1625005"/>
                  <a:pt x="3827198" y="1610344"/>
                </a:cubicBezTo>
                <a:cubicBezTo>
                  <a:pt x="3831413" y="1595683"/>
                  <a:pt x="3844061" y="1591495"/>
                  <a:pt x="3854601" y="1591495"/>
                </a:cubicBezTo>
                <a:cubicBezTo>
                  <a:pt x="3869356" y="1589400"/>
                  <a:pt x="3888327" y="1604061"/>
                  <a:pt x="3890435" y="1622911"/>
                </a:cubicBezTo>
                <a:cubicBezTo>
                  <a:pt x="3894651" y="1671083"/>
                  <a:pt x="3938917" y="1710877"/>
                  <a:pt x="3978968" y="1736010"/>
                </a:cubicBezTo>
                <a:cubicBezTo>
                  <a:pt x="4063284" y="1788371"/>
                  <a:pt x="4162356" y="1809315"/>
                  <a:pt x="4278292" y="1790465"/>
                </a:cubicBezTo>
                <a:cubicBezTo>
                  <a:pt x="4330990" y="1782087"/>
                  <a:pt x="4375256" y="1767426"/>
                  <a:pt x="4390011" y="1756954"/>
                </a:cubicBezTo>
                <a:cubicBezTo>
                  <a:pt x="4423738" y="1733915"/>
                  <a:pt x="4449033" y="1710877"/>
                  <a:pt x="4465896" y="1675272"/>
                </a:cubicBezTo>
                <a:cubicBezTo>
                  <a:pt x="4495407" y="1616628"/>
                  <a:pt x="4476436" y="1553795"/>
                  <a:pt x="4472220" y="1528662"/>
                </a:cubicBezTo>
                <a:cubicBezTo>
                  <a:pt x="4472220" y="1516095"/>
                  <a:pt x="4455357" y="1463735"/>
                  <a:pt x="4449033" y="1455357"/>
                </a:cubicBezTo>
                <a:cubicBezTo>
                  <a:pt x="4468004" y="1572645"/>
                  <a:pt x="4472220" y="1643855"/>
                  <a:pt x="4408982" y="1694121"/>
                </a:cubicBezTo>
                <a:cubicBezTo>
                  <a:pt x="4379472" y="1717160"/>
                  <a:pt x="4347853" y="1731821"/>
                  <a:pt x="4318342" y="1736010"/>
                </a:cubicBezTo>
                <a:cubicBezTo>
                  <a:pt x="4252997" y="1748576"/>
                  <a:pt x="4185543" y="1729727"/>
                  <a:pt x="4149709" y="1702499"/>
                </a:cubicBezTo>
                <a:cubicBezTo>
                  <a:pt x="4120198" y="1679460"/>
                  <a:pt x="4103335" y="1612439"/>
                  <a:pt x="4168680" y="1622911"/>
                </a:cubicBezTo>
                <a:cubicBezTo>
                  <a:pt x="4153925" y="1627100"/>
                  <a:pt x="4141277" y="1637572"/>
                  <a:pt x="4137061" y="1645950"/>
                </a:cubicBezTo>
                <a:cubicBezTo>
                  <a:pt x="4134953" y="1689933"/>
                  <a:pt x="4191867" y="1685744"/>
                  <a:pt x="4202407" y="1643855"/>
                </a:cubicBezTo>
                <a:cubicBezTo>
                  <a:pt x="4217162" y="1583117"/>
                  <a:pt x="4170788" y="1553795"/>
                  <a:pt x="4115982" y="1562173"/>
                </a:cubicBezTo>
                <a:cubicBezTo>
                  <a:pt x="4090687" y="1543323"/>
                  <a:pt x="4052745" y="1541228"/>
                  <a:pt x="4029558" y="1570550"/>
                </a:cubicBezTo>
                <a:cubicBezTo>
                  <a:pt x="4004263" y="1562173"/>
                  <a:pt x="3964212" y="1574739"/>
                  <a:pt x="3953673" y="1612439"/>
                </a:cubicBezTo>
                <a:cubicBezTo>
                  <a:pt x="3947349" y="1633383"/>
                  <a:pt x="3945241" y="1671083"/>
                  <a:pt x="3970536" y="1681555"/>
                </a:cubicBezTo>
                <a:cubicBezTo>
                  <a:pt x="3987399" y="1687838"/>
                  <a:pt x="4002155" y="1675272"/>
                  <a:pt x="4008478" y="1664799"/>
                </a:cubicBezTo>
                <a:cubicBezTo>
                  <a:pt x="4019018" y="1648044"/>
                  <a:pt x="4004263" y="1637572"/>
                  <a:pt x="3989507" y="1631289"/>
                </a:cubicBezTo>
                <a:cubicBezTo>
                  <a:pt x="4008478" y="1627100"/>
                  <a:pt x="4027450" y="1627100"/>
                  <a:pt x="4042205" y="1652233"/>
                </a:cubicBezTo>
                <a:cubicBezTo>
                  <a:pt x="4050637" y="1668988"/>
                  <a:pt x="4061176" y="1689933"/>
                  <a:pt x="4069608" y="1700405"/>
                </a:cubicBezTo>
                <a:cubicBezTo>
                  <a:pt x="4080148" y="1712971"/>
                  <a:pt x="4109658" y="1742293"/>
                  <a:pt x="4145493" y="1748576"/>
                </a:cubicBezTo>
                <a:cubicBezTo>
                  <a:pt x="4221378" y="1767426"/>
                  <a:pt x="4305695" y="1754860"/>
                  <a:pt x="4375256" y="1740199"/>
                </a:cubicBezTo>
                <a:cubicBezTo>
                  <a:pt x="4328882" y="1773710"/>
                  <a:pt x="4206622" y="1775804"/>
                  <a:pt x="4143385" y="1761143"/>
                </a:cubicBezTo>
                <a:cubicBezTo>
                  <a:pt x="4107550" y="1752765"/>
                  <a:pt x="4084363" y="1740199"/>
                  <a:pt x="4061176" y="1712971"/>
                </a:cubicBezTo>
                <a:cubicBezTo>
                  <a:pt x="4054853" y="1704594"/>
                  <a:pt x="4037989" y="1679460"/>
                  <a:pt x="4023234" y="1650138"/>
                </a:cubicBezTo>
                <a:cubicBezTo>
                  <a:pt x="4019018" y="1666894"/>
                  <a:pt x="4021126" y="1677366"/>
                  <a:pt x="4000047" y="1687838"/>
                </a:cubicBezTo>
                <a:cubicBezTo>
                  <a:pt x="3930485" y="1721349"/>
                  <a:pt x="3919946" y="1614533"/>
                  <a:pt x="3957888" y="1574739"/>
                </a:cubicBezTo>
                <a:cubicBezTo>
                  <a:pt x="3972644" y="1560078"/>
                  <a:pt x="4010586" y="1553795"/>
                  <a:pt x="4025342" y="1557984"/>
                </a:cubicBezTo>
                <a:cubicBezTo>
                  <a:pt x="4042205" y="1530756"/>
                  <a:pt x="4094903" y="1532851"/>
                  <a:pt x="4120198" y="1553795"/>
                </a:cubicBezTo>
                <a:cubicBezTo>
                  <a:pt x="4137061" y="1545417"/>
                  <a:pt x="4164464" y="1549606"/>
                  <a:pt x="4183435" y="1560078"/>
                </a:cubicBezTo>
                <a:cubicBezTo>
                  <a:pt x="4234025" y="1591495"/>
                  <a:pt x="4229810" y="1689933"/>
                  <a:pt x="4153925" y="1689933"/>
                </a:cubicBezTo>
                <a:cubicBezTo>
                  <a:pt x="4223486" y="1736010"/>
                  <a:pt x="4290939" y="1740199"/>
                  <a:pt x="4364716" y="1706688"/>
                </a:cubicBezTo>
                <a:cubicBezTo>
                  <a:pt x="4459572" y="1660611"/>
                  <a:pt x="4451141" y="1581022"/>
                  <a:pt x="4442709" y="1486773"/>
                </a:cubicBezTo>
                <a:cubicBezTo>
                  <a:pt x="4438493" y="1442790"/>
                  <a:pt x="4430062" y="1350636"/>
                  <a:pt x="4430062" y="1350636"/>
                </a:cubicBezTo>
                <a:close/>
                <a:moveTo>
                  <a:pt x="1308384" y="1325689"/>
                </a:moveTo>
                <a:cubicBezTo>
                  <a:pt x="1270441" y="1438788"/>
                  <a:pt x="1346326" y="1604247"/>
                  <a:pt x="1221959" y="1656608"/>
                </a:cubicBezTo>
                <a:cubicBezTo>
                  <a:pt x="1181909" y="1673363"/>
                  <a:pt x="1124995" y="1656608"/>
                  <a:pt x="1110240" y="1621003"/>
                </a:cubicBezTo>
                <a:cubicBezTo>
                  <a:pt x="1103916" y="1604247"/>
                  <a:pt x="1103916" y="1574925"/>
                  <a:pt x="1112348" y="1566548"/>
                </a:cubicBezTo>
                <a:cubicBezTo>
                  <a:pt x="1118671" y="1556075"/>
                  <a:pt x="1141858" y="1553981"/>
                  <a:pt x="1152398" y="1558170"/>
                </a:cubicBezTo>
                <a:cubicBezTo>
                  <a:pt x="1165045" y="1562359"/>
                  <a:pt x="1165045" y="1589586"/>
                  <a:pt x="1148182" y="1593775"/>
                </a:cubicBezTo>
                <a:cubicBezTo>
                  <a:pt x="1171369" y="1549792"/>
                  <a:pt x="1095484" y="1558170"/>
                  <a:pt x="1120779" y="1616814"/>
                </a:cubicBezTo>
                <a:cubicBezTo>
                  <a:pt x="1129211" y="1635664"/>
                  <a:pt x="1162938" y="1650325"/>
                  <a:pt x="1186125" y="1650325"/>
                </a:cubicBezTo>
                <a:cubicBezTo>
                  <a:pt x="1221959" y="1648230"/>
                  <a:pt x="1257794" y="1623097"/>
                  <a:pt x="1268333" y="1587492"/>
                </a:cubicBezTo>
                <a:cubicBezTo>
                  <a:pt x="1274657" y="1562359"/>
                  <a:pt x="1274657" y="1491148"/>
                  <a:pt x="1226175" y="1453449"/>
                </a:cubicBezTo>
                <a:cubicBezTo>
                  <a:pt x="1211420" y="1445071"/>
                  <a:pt x="1160830" y="1424127"/>
                  <a:pt x="1135535" y="1436693"/>
                </a:cubicBezTo>
                <a:cubicBezTo>
                  <a:pt x="1116563" y="1447165"/>
                  <a:pt x="1095484" y="1489054"/>
                  <a:pt x="1047002" y="1468110"/>
                </a:cubicBezTo>
                <a:cubicBezTo>
                  <a:pt x="1032247" y="1461826"/>
                  <a:pt x="1023815" y="1445071"/>
                  <a:pt x="1032247" y="1422032"/>
                </a:cubicBezTo>
                <a:cubicBezTo>
                  <a:pt x="1038570" y="1409466"/>
                  <a:pt x="1059650" y="1413655"/>
                  <a:pt x="1070189" y="1422032"/>
                </a:cubicBezTo>
                <a:cubicBezTo>
                  <a:pt x="1072297" y="1426221"/>
                  <a:pt x="1028031" y="1415749"/>
                  <a:pt x="1047002" y="1451354"/>
                </a:cubicBezTo>
                <a:cubicBezTo>
                  <a:pt x="1070189" y="1493243"/>
                  <a:pt x="1167153" y="1419938"/>
                  <a:pt x="1101808" y="1375955"/>
                </a:cubicBezTo>
                <a:cubicBezTo>
                  <a:pt x="1078621" y="1359200"/>
                  <a:pt x="1055434" y="1375955"/>
                  <a:pt x="1030139" y="1369672"/>
                </a:cubicBezTo>
                <a:cubicBezTo>
                  <a:pt x="1006952" y="1365483"/>
                  <a:pt x="1000628" y="1329878"/>
                  <a:pt x="950038" y="1336161"/>
                </a:cubicBezTo>
                <a:cubicBezTo>
                  <a:pt x="924743" y="1340350"/>
                  <a:pt x="909988" y="1359200"/>
                  <a:pt x="899448" y="1375955"/>
                </a:cubicBezTo>
                <a:cubicBezTo>
                  <a:pt x="869937" y="1365483"/>
                  <a:pt x="842534" y="1369672"/>
                  <a:pt x="827779" y="1373861"/>
                </a:cubicBezTo>
                <a:cubicBezTo>
                  <a:pt x="810915" y="1380144"/>
                  <a:pt x="794052" y="1390616"/>
                  <a:pt x="787728" y="1403182"/>
                </a:cubicBezTo>
                <a:cubicBezTo>
                  <a:pt x="762433" y="1447165"/>
                  <a:pt x="789836" y="1507904"/>
                  <a:pt x="834103" y="1482771"/>
                </a:cubicBezTo>
                <a:cubicBezTo>
                  <a:pt x="865721" y="1463921"/>
                  <a:pt x="850966" y="1419938"/>
                  <a:pt x="808808" y="1434599"/>
                </a:cubicBezTo>
                <a:cubicBezTo>
                  <a:pt x="810915" y="1430410"/>
                  <a:pt x="817239" y="1419938"/>
                  <a:pt x="827779" y="1419938"/>
                </a:cubicBezTo>
                <a:cubicBezTo>
                  <a:pt x="840426" y="1419938"/>
                  <a:pt x="863613" y="1428316"/>
                  <a:pt x="861505" y="1455543"/>
                </a:cubicBezTo>
                <a:cubicBezTo>
                  <a:pt x="861505" y="1480676"/>
                  <a:pt x="842534" y="1499526"/>
                  <a:pt x="813023" y="1499526"/>
                </a:cubicBezTo>
                <a:cubicBezTo>
                  <a:pt x="770865" y="1499526"/>
                  <a:pt x="762433" y="1463921"/>
                  <a:pt x="766649" y="1419938"/>
                </a:cubicBezTo>
                <a:cubicBezTo>
                  <a:pt x="737138" y="1409466"/>
                  <a:pt x="690764" y="1409466"/>
                  <a:pt x="678117" y="1459732"/>
                </a:cubicBezTo>
                <a:cubicBezTo>
                  <a:pt x="654930" y="1463921"/>
                  <a:pt x="629635" y="1478582"/>
                  <a:pt x="625419" y="1495337"/>
                </a:cubicBezTo>
                <a:cubicBezTo>
                  <a:pt x="616987" y="1524659"/>
                  <a:pt x="631743" y="1547698"/>
                  <a:pt x="644390" y="1558170"/>
                </a:cubicBezTo>
                <a:cubicBezTo>
                  <a:pt x="629635" y="1577020"/>
                  <a:pt x="621203" y="1614719"/>
                  <a:pt x="652822" y="1641947"/>
                </a:cubicBezTo>
                <a:cubicBezTo>
                  <a:pt x="688656" y="1671269"/>
                  <a:pt x="743462" y="1667080"/>
                  <a:pt x="758218" y="1629380"/>
                </a:cubicBezTo>
                <a:cubicBezTo>
                  <a:pt x="758218" y="1629380"/>
                  <a:pt x="762433" y="1604247"/>
                  <a:pt x="754002" y="1589586"/>
                </a:cubicBezTo>
                <a:cubicBezTo>
                  <a:pt x="732923" y="1574925"/>
                  <a:pt x="711843" y="1579114"/>
                  <a:pt x="709735" y="1616814"/>
                </a:cubicBezTo>
                <a:cubicBezTo>
                  <a:pt x="709735" y="1616814"/>
                  <a:pt x="699196" y="1600058"/>
                  <a:pt x="705520" y="1585397"/>
                </a:cubicBezTo>
                <a:cubicBezTo>
                  <a:pt x="709735" y="1570736"/>
                  <a:pt x="722383" y="1566548"/>
                  <a:pt x="732923" y="1566548"/>
                </a:cubicBezTo>
                <a:cubicBezTo>
                  <a:pt x="747678" y="1564453"/>
                  <a:pt x="766649" y="1579114"/>
                  <a:pt x="768757" y="1597964"/>
                </a:cubicBezTo>
                <a:cubicBezTo>
                  <a:pt x="772973" y="1646136"/>
                  <a:pt x="817239" y="1685930"/>
                  <a:pt x="857290" y="1711063"/>
                </a:cubicBezTo>
                <a:cubicBezTo>
                  <a:pt x="941606" y="1763424"/>
                  <a:pt x="1040678" y="1784368"/>
                  <a:pt x="1156614" y="1765518"/>
                </a:cubicBezTo>
                <a:cubicBezTo>
                  <a:pt x="1209312" y="1757140"/>
                  <a:pt x="1253578" y="1742479"/>
                  <a:pt x="1268333" y="1732007"/>
                </a:cubicBezTo>
                <a:cubicBezTo>
                  <a:pt x="1302060" y="1708968"/>
                  <a:pt x="1327355" y="1685930"/>
                  <a:pt x="1344218" y="1650325"/>
                </a:cubicBezTo>
                <a:cubicBezTo>
                  <a:pt x="1373729" y="1591681"/>
                  <a:pt x="1354758" y="1528848"/>
                  <a:pt x="1350542" y="1503715"/>
                </a:cubicBezTo>
                <a:cubicBezTo>
                  <a:pt x="1350542" y="1491148"/>
                  <a:pt x="1333679" y="1438788"/>
                  <a:pt x="1327355" y="1430410"/>
                </a:cubicBezTo>
                <a:cubicBezTo>
                  <a:pt x="1346326" y="1547698"/>
                  <a:pt x="1350542" y="1618908"/>
                  <a:pt x="1287305" y="1669174"/>
                </a:cubicBezTo>
                <a:cubicBezTo>
                  <a:pt x="1257794" y="1692213"/>
                  <a:pt x="1226175" y="1706874"/>
                  <a:pt x="1196664" y="1711063"/>
                </a:cubicBezTo>
                <a:cubicBezTo>
                  <a:pt x="1131319" y="1723629"/>
                  <a:pt x="1063865" y="1704780"/>
                  <a:pt x="1028031" y="1677552"/>
                </a:cubicBezTo>
                <a:cubicBezTo>
                  <a:pt x="998520" y="1654513"/>
                  <a:pt x="981657" y="1587492"/>
                  <a:pt x="1047002" y="1597964"/>
                </a:cubicBezTo>
                <a:cubicBezTo>
                  <a:pt x="1032247" y="1602153"/>
                  <a:pt x="1019599" y="1612625"/>
                  <a:pt x="1015383" y="1621003"/>
                </a:cubicBezTo>
                <a:cubicBezTo>
                  <a:pt x="1013275" y="1664986"/>
                  <a:pt x="1070189" y="1660797"/>
                  <a:pt x="1080729" y="1618908"/>
                </a:cubicBezTo>
                <a:cubicBezTo>
                  <a:pt x="1095484" y="1558170"/>
                  <a:pt x="1049110" y="1528848"/>
                  <a:pt x="994304" y="1537226"/>
                </a:cubicBezTo>
                <a:cubicBezTo>
                  <a:pt x="969009" y="1518376"/>
                  <a:pt x="931067" y="1516281"/>
                  <a:pt x="907880" y="1545603"/>
                </a:cubicBezTo>
                <a:cubicBezTo>
                  <a:pt x="882585" y="1537226"/>
                  <a:pt x="842534" y="1549792"/>
                  <a:pt x="831995" y="1587492"/>
                </a:cubicBezTo>
                <a:cubicBezTo>
                  <a:pt x="825671" y="1608436"/>
                  <a:pt x="823563" y="1646136"/>
                  <a:pt x="848858" y="1656608"/>
                </a:cubicBezTo>
                <a:cubicBezTo>
                  <a:pt x="865721" y="1662891"/>
                  <a:pt x="880477" y="1650325"/>
                  <a:pt x="886800" y="1639852"/>
                </a:cubicBezTo>
                <a:cubicBezTo>
                  <a:pt x="897340" y="1623097"/>
                  <a:pt x="882585" y="1612625"/>
                  <a:pt x="867829" y="1606342"/>
                </a:cubicBezTo>
                <a:cubicBezTo>
                  <a:pt x="886800" y="1602153"/>
                  <a:pt x="905772" y="1602153"/>
                  <a:pt x="920527" y="1627286"/>
                </a:cubicBezTo>
                <a:cubicBezTo>
                  <a:pt x="928959" y="1644041"/>
                  <a:pt x="939498" y="1664986"/>
                  <a:pt x="947930" y="1675458"/>
                </a:cubicBezTo>
                <a:cubicBezTo>
                  <a:pt x="958470" y="1688024"/>
                  <a:pt x="987980" y="1717346"/>
                  <a:pt x="1023815" y="1723629"/>
                </a:cubicBezTo>
                <a:cubicBezTo>
                  <a:pt x="1099700" y="1742479"/>
                  <a:pt x="1184017" y="1729913"/>
                  <a:pt x="1253578" y="1715252"/>
                </a:cubicBezTo>
                <a:cubicBezTo>
                  <a:pt x="1207204" y="1748763"/>
                  <a:pt x="1084945" y="1750857"/>
                  <a:pt x="1021707" y="1736196"/>
                </a:cubicBezTo>
                <a:cubicBezTo>
                  <a:pt x="985873" y="1727818"/>
                  <a:pt x="962685" y="1715252"/>
                  <a:pt x="939498" y="1688024"/>
                </a:cubicBezTo>
                <a:cubicBezTo>
                  <a:pt x="933175" y="1679647"/>
                  <a:pt x="916311" y="1654513"/>
                  <a:pt x="901556" y="1625191"/>
                </a:cubicBezTo>
                <a:cubicBezTo>
                  <a:pt x="897340" y="1641947"/>
                  <a:pt x="899448" y="1652419"/>
                  <a:pt x="878369" y="1662891"/>
                </a:cubicBezTo>
                <a:cubicBezTo>
                  <a:pt x="808808" y="1696402"/>
                  <a:pt x="798268" y="1589586"/>
                  <a:pt x="836210" y="1549792"/>
                </a:cubicBezTo>
                <a:cubicBezTo>
                  <a:pt x="850966" y="1535131"/>
                  <a:pt x="888908" y="1528848"/>
                  <a:pt x="903664" y="1533037"/>
                </a:cubicBezTo>
                <a:cubicBezTo>
                  <a:pt x="920527" y="1505809"/>
                  <a:pt x="973225" y="1507904"/>
                  <a:pt x="998520" y="1528848"/>
                </a:cubicBezTo>
                <a:cubicBezTo>
                  <a:pt x="1015383" y="1520470"/>
                  <a:pt x="1042786" y="1524659"/>
                  <a:pt x="1061758" y="1535131"/>
                </a:cubicBezTo>
                <a:cubicBezTo>
                  <a:pt x="1112348" y="1566548"/>
                  <a:pt x="1108132" y="1664986"/>
                  <a:pt x="1032247" y="1664986"/>
                </a:cubicBezTo>
                <a:cubicBezTo>
                  <a:pt x="1101808" y="1711063"/>
                  <a:pt x="1169261" y="1715252"/>
                  <a:pt x="1243038" y="1681741"/>
                </a:cubicBezTo>
                <a:cubicBezTo>
                  <a:pt x="1337895" y="1635664"/>
                  <a:pt x="1329463" y="1556075"/>
                  <a:pt x="1321031" y="1461826"/>
                </a:cubicBezTo>
                <a:cubicBezTo>
                  <a:pt x="1316815" y="1417843"/>
                  <a:pt x="1308384" y="1325689"/>
                  <a:pt x="1308384" y="1325689"/>
                </a:cubicBezTo>
                <a:close/>
                <a:moveTo>
                  <a:pt x="2388465" y="900424"/>
                </a:moveTo>
                <a:cubicBezTo>
                  <a:pt x="2350522" y="1013523"/>
                  <a:pt x="2426407" y="1178982"/>
                  <a:pt x="2302040" y="1231343"/>
                </a:cubicBezTo>
                <a:cubicBezTo>
                  <a:pt x="2261990" y="1248098"/>
                  <a:pt x="2205076" y="1231343"/>
                  <a:pt x="2190321" y="1195738"/>
                </a:cubicBezTo>
                <a:cubicBezTo>
                  <a:pt x="2183997" y="1178982"/>
                  <a:pt x="2183997" y="1149660"/>
                  <a:pt x="2192429" y="1141283"/>
                </a:cubicBezTo>
                <a:cubicBezTo>
                  <a:pt x="2198752" y="1130810"/>
                  <a:pt x="2221939" y="1128716"/>
                  <a:pt x="2232479" y="1132905"/>
                </a:cubicBezTo>
                <a:cubicBezTo>
                  <a:pt x="2245126" y="1137094"/>
                  <a:pt x="2245126" y="1164321"/>
                  <a:pt x="2228263" y="1168510"/>
                </a:cubicBezTo>
                <a:cubicBezTo>
                  <a:pt x="2251450" y="1124527"/>
                  <a:pt x="2175565" y="1132905"/>
                  <a:pt x="2200860" y="1191549"/>
                </a:cubicBezTo>
                <a:cubicBezTo>
                  <a:pt x="2209292" y="1210399"/>
                  <a:pt x="2243019" y="1225060"/>
                  <a:pt x="2266206" y="1225060"/>
                </a:cubicBezTo>
                <a:cubicBezTo>
                  <a:pt x="2302040" y="1222965"/>
                  <a:pt x="2337875" y="1197832"/>
                  <a:pt x="2348414" y="1162227"/>
                </a:cubicBezTo>
                <a:cubicBezTo>
                  <a:pt x="2354738" y="1137094"/>
                  <a:pt x="2354738" y="1065883"/>
                  <a:pt x="2306256" y="1028184"/>
                </a:cubicBezTo>
                <a:cubicBezTo>
                  <a:pt x="2291501" y="1019806"/>
                  <a:pt x="2240911" y="998862"/>
                  <a:pt x="2215616" y="1011428"/>
                </a:cubicBezTo>
                <a:cubicBezTo>
                  <a:pt x="2196644" y="1021900"/>
                  <a:pt x="2175565" y="1063789"/>
                  <a:pt x="2127083" y="1042845"/>
                </a:cubicBezTo>
                <a:cubicBezTo>
                  <a:pt x="2112328" y="1036561"/>
                  <a:pt x="2103896" y="1019806"/>
                  <a:pt x="2112328" y="996767"/>
                </a:cubicBezTo>
                <a:cubicBezTo>
                  <a:pt x="2118651" y="984201"/>
                  <a:pt x="2139731" y="988390"/>
                  <a:pt x="2150270" y="996767"/>
                </a:cubicBezTo>
                <a:cubicBezTo>
                  <a:pt x="2152378" y="1000956"/>
                  <a:pt x="2108112" y="990484"/>
                  <a:pt x="2127083" y="1026089"/>
                </a:cubicBezTo>
                <a:cubicBezTo>
                  <a:pt x="2150270" y="1067978"/>
                  <a:pt x="2247234" y="994673"/>
                  <a:pt x="2181889" y="950690"/>
                </a:cubicBezTo>
                <a:cubicBezTo>
                  <a:pt x="2158702" y="933935"/>
                  <a:pt x="2135515" y="950690"/>
                  <a:pt x="2110220" y="944407"/>
                </a:cubicBezTo>
                <a:cubicBezTo>
                  <a:pt x="2087033" y="940218"/>
                  <a:pt x="2080709" y="904613"/>
                  <a:pt x="2030119" y="910896"/>
                </a:cubicBezTo>
                <a:cubicBezTo>
                  <a:pt x="2004824" y="915085"/>
                  <a:pt x="1990069" y="933935"/>
                  <a:pt x="1979529" y="950690"/>
                </a:cubicBezTo>
                <a:cubicBezTo>
                  <a:pt x="1950018" y="940218"/>
                  <a:pt x="1922615" y="944407"/>
                  <a:pt x="1907860" y="948596"/>
                </a:cubicBezTo>
                <a:cubicBezTo>
                  <a:pt x="1890996" y="954879"/>
                  <a:pt x="1874133" y="965351"/>
                  <a:pt x="1867809" y="977917"/>
                </a:cubicBezTo>
                <a:cubicBezTo>
                  <a:pt x="1842514" y="1021900"/>
                  <a:pt x="1869917" y="1082639"/>
                  <a:pt x="1914184" y="1057506"/>
                </a:cubicBezTo>
                <a:cubicBezTo>
                  <a:pt x="1945802" y="1038656"/>
                  <a:pt x="1931047" y="994673"/>
                  <a:pt x="1888889" y="1009334"/>
                </a:cubicBezTo>
                <a:cubicBezTo>
                  <a:pt x="1890996" y="1005145"/>
                  <a:pt x="1897320" y="994673"/>
                  <a:pt x="1907860" y="994673"/>
                </a:cubicBezTo>
                <a:cubicBezTo>
                  <a:pt x="1920507" y="994673"/>
                  <a:pt x="1943694" y="1003051"/>
                  <a:pt x="1941586" y="1030278"/>
                </a:cubicBezTo>
                <a:cubicBezTo>
                  <a:pt x="1941586" y="1055411"/>
                  <a:pt x="1922615" y="1074261"/>
                  <a:pt x="1893104" y="1074261"/>
                </a:cubicBezTo>
                <a:cubicBezTo>
                  <a:pt x="1850946" y="1074261"/>
                  <a:pt x="1842514" y="1038656"/>
                  <a:pt x="1846730" y="994673"/>
                </a:cubicBezTo>
                <a:cubicBezTo>
                  <a:pt x="1817219" y="984201"/>
                  <a:pt x="1770845" y="984201"/>
                  <a:pt x="1758198" y="1034467"/>
                </a:cubicBezTo>
                <a:cubicBezTo>
                  <a:pt x="1735011" y="1038656"/>
                  <a:pt x="1709716" y="1053317"/>
                  <a:pt x="1705500" y="1070072"/>
                </a:cubicBezTo>
                <a:cubicBezTo>
                  <a:pt x="1697068" y="1099394"/>
                  <a:pt x="1711824" y="1122433"/>
                  <a:pt x="1724471" y="1132905"/>
                </a:cubicBezTo>
                <a:cubicBezTo>
                  <a:pt x="1709716" y="1151755"/>
                  <a:pt x="1701284" y="1189454"/>
                  <a:pt x="1732903" y="1216682"/>
                </a:cubicBezTo>
                <a:cubicBezTo>
                  <a:pt x="1768737" y="1246004"/>
                  <a:pt x="1823543" y="1241815"/>
                  <a:pt x="1838299" y="1204115"/>
                </a:cubicBezTo>
                <a:cubicBezTo>
                  <a:pt x="1838299" y="1204115"/>
                  <a:pt x="1842514" y="1178982"/>
                  <a:pt x="1834083" y="1164321"/>
                </a:cubicBezTo>
                <a:cubicBezTo>
                  <a:pt x="1813004" y="1149660"/>
                  <a:pt x="1791924" y="1153849"/>
                  <a:pt x="1789816" y="1191549"/>
                </a:cubicBezTo>
                <a:cubicBezTo>
                  <a:pt x="1789816" y="1191549"/>
                  <a:pt x="1779277" y="1174793"/>
                  <a:pt x="1785601" y="1160132"/>
                </a:cubicBezTo>
                <a:cubicBezTo>
                  <a:pt x="1789816" y="1145471"/>
                  <a:pt x="1802464" y="1141283"/>
                  <a:pt x="1813004" y="1141283"/>
                </a:cubicBezTo>
                <a:cubicBezTo>
                  <a:pt x="1827759" y="1139188"/>
                  <a:pt x="1846730" y="1153849"/>
                  <a:pt x="1848838" y="1172699"/>
                </a:cubicBezTo>
                <a:cubicBezTo>
                  <a:pt x="1853054" y="1220871"/>
                  <a:pt x="1897320" y="1260665"/>
                  <a:pt x="1937371" y="1285798"/>
                </a:cubicBezTo>
                <a:cubicBezTo>
                  <a:pt x="2021687" y="1338159"/>
                  <a:pt x="2120759" y="1359103"/>
                  <a:pt x="2236695" y="1340253"/>
                </a:cubicBezTo>
                <a:cubicBezTo>
                  <a:pt x="2289393" y="1331875"/>
                  <a:pt x="2333659" y="1317214"/>
                  <a:pt x="2348414" y="1306742"/>
                </a:cubicBezTo>
                <a:cubicBezTo>
                  <a:pt x="2382141" y="1283703"/>
                  <a:pt x="2407436" y="1260665"/>
                  <a:pt x="2424299" y="1225060"/>
                </a:cubicBezTo>
                <a:cubicBezTo>
                  <a:pt x="2453810" y="1166416"/>
                  <a:pt x="2434839" y="1103583"/>
                  <a:pt x="2430623" y="1078450"/>
                </a:cubicBezTo>
                <a:cubicBezTo>
                  <a:pt x="2430623" y="1065883"/>
                  <a:pt x="2413760" y="1013523"/>
                  <a:pt x="2407436" y="1005145"/>
                </a:cubicBezTo>
                <a:cubicBezTo>
                  <a:pt x="2426407" y="1122433"/>
                  <a:pt x="2430623" y="1193643"/>
                  <a:pt x="2367386" y="1243909"/>
                </a:cubicBezTo>
                <a:cubicBezTo>
                  <a:pt x="2337875" y="1266948"/>
                  <a:pt x="2306256" y="1281609"/>
                  <a:pt x="2276745" y="1285798"/>
                </a:cubicBezTo>
                <a:cubicBezTo>
                  <a:pt x="2211400" y="1298364"/>
                  <a:pt x="2143946" y="1279515"/>
                  <a:pt x="2108112" y="1252287"/>
                </a:cubicBezTo>
                <a:cubicBezTo>
                  <a:pt x="2078601" y="1229248"/>
                  <a:pt x="2061738" y="1162227"/>
                  <a:pt x="2127083" y="1172699"/>
                </a:cubicBezTo>
                <a:cubicBezTo>
                  <a:pt x="2112328" y="1176888"/>
                  <a:pt x="2099680" y="1187360"/>
                  <a:pt x="2095464" y="1195738"/>
                </a:cubicBezTo>
                <a:cubicBezTo>
                  <a:pt x="2093356" y="1239721"/>
                  <a:pt x="2150270" y="1235532"/>
                  <a:pt x="2160810" y="1193643"/>
                </a:cubicBezTo>
                <a:cubicBezTo>
                  <a:pt x="2175565" y="1132905"/>
                  <a:pt x="2129191" y="1103583"/>
                  <a:pt x="2074385" y="1111961"/>
                </a:cubicBezTo>
                <a:cubicBezTo>
                  <a:pt x="2049090" y="1093111"/>
                  <a:pt x="2011148" y="1091016"/>
                  <a:pt x="1987961" y="1120338"/>
                </a:cubicBezTo>
                <a:cubicBezTo>
                  <a:pt x="1962666" y="1111961"/>
                  <a:pt x="1922615" y="1124527"/>
                  <a:pt x="1912076" y="1162227"/>
                </a:cubicBezTo>
                <a:cubicBezTo>
                  <a:pt x="1905752" y="1183171"/>
                  <a:pt x="1903644" y="1220871"/>
                  <a:pt x="1928939" y="1231343"/>
                </a:cubicBezTo>
                <a:cubicBezTo>
                  <a:pt x="1945802" y="1237626"/>
                  <a:pt x="1960558" y="1225060"/>
                  <a:pt x="1966881" y="1214587"/>
                </a:cubicBezTo>
                <a:cubicBezTo>
                  <a:pt x="1977421" y="1197832"/>
                  <a:pt x="1962666" y="1187360"/>
                  <a:pt x="1947910" y="1181077"/>
                </a:cubicBezTo>
                <a:cubicBezTo>
                  <a:pt x="1966881" y="1176888"/>
                  <a:pt x="1985853" y="1176888"/>
                  <a:pt x="2000608" y="1202021"/>
                </a:cubicBezTo>
                <a:cubicBezTo>
                  <a:pt x="2009040" y="1218776"/>
                  <a:pt x="2019579" y="1239721"/>
                  <a:pt x="2028011" y="1250193"/>
                </a:cubicBezTo>
                <a:cubicBezTo>
                  <a:pt x="2038551" y="1262759"/>
                  <a:pt x="2068061" y="1292081"/>
                  <a:pt x="2103896" y="1298364"/>
                </a:cubicBezTo>
                <a:cubicBezTo>
                  <a:pt x="2179781" y="1317214"/>
                  <a:pt x="2264098" y="1304648"/>
                  <a:pt x="2333659" y="1289987"/>
                </a:cubicBezTo>
                <a:cubicBezTo>
                  <a:pt x="2287285" y="1323498"/>
                  <a:pt x="2165026" y="1325592"/>
                  <a:pt x="2101788" y="1310931"/>
                </a:cubicBezTo>
                <a:cubicBezTo>
                  <a:pt x="2065954" y="1302553"/>
                  <a:pt x="2042766" y="1289987"/>
                  <a:pt x="2019579" y="1262759"/>
                </a:cubicBezTo>
                <a:cubicBezTo>
                  <a:pt x="2013256" y="1254382"/>
                  <a:pt x="1996392" y="1229248"/>
                  <a:pt x="1981637" y="1199926"/>
                </a:cubicBezTo>
                <a:cubicBezTo>
                  <a:pt x="1977421" y="1216682"/>
                  <a:pt x="1979529" y="1227154"/>
                  <a:pt x="1958450" y="1237626"/>
                </a:cubicBezTo>
                <a:cubicBezTo>
                  <a:pt x="1888889" y="1271137"/>
                  <a:pt x="1878349" y="1164321"/>
                  <a:pt x="1916291" y="1124527"/>
                </a:cubicBezTo>
                <a:cubicBezTo>
                  <a:pt x="1931047" y="1109866"/>
                  <a:pt x="1968989" y="1103583"/>
                  <a:pt x="1983745" y="1107772"/>
                </a:cubicBezTo>
                <a:cubicBezTo>
                  <a:pt x="2000608" y="1080544"/>
                  <a:pt x="2053306" y="1082639"/>
                  <a:pt x="2078601" y="1103583"/>
                </a:cubicBezTo>
                <a:cubicBezTo>
                  <a:pt x="2095464" y="1095205"/>
                  <a:pt x="2122867" y="1099394"/>
                  <a:pt x="2141839" y="1109866"/>
                </a:cubicBezTo>
                <a:cubicBezTo>
                  <a:pt x="2192429" y="1141283"/>
                  <a:pt x="2188213" y="1239721"/>
                  <a:pt x="2112328" y="1239721"/>
                </a:cubicBezTo>
                <a:cubicBezTo>
                  <a:pt x="2181889" y="1285798"/>
                  <a:pt x="2249342" y="1289987"/>
                  <a:pt x="2323119" y="1256476"/>
                </a:cubicBezTo>
                <a:cubicBezTo>
                  <a:pt x="2417976" y="1210399"/>
                  <a:pt x="2409544" y="1130810"/>
                  <a:pt x="2401112" y="1036561"/>
                </a:cubicBezTo>
                <a:cubicBezTo>
                  <a:pt x="2396896" y="992578"/>
                  <a:pt x="2388465" y="900424"/>
                  <a:pt x="2388465" y="900424"/>
                </a:cubicBezTo>
                <a:close/>
                <a:moveTo>
                  <a:pt x="3168634" y="900424"/>
                </a:moveTo>
                <a:cubicBezTo>
                  <a:pt x="3130691" y="1013523"/>
                  <a:pt x="3206576" y="1178982"/>
                  <a:pt x="3082209" y="1231343"/>
                </a:cubicBezTo>
                <a:cubicBezTo>
                  <a:pt x="3042159" y="1248098"/>
                  <a:pt x="2985245" y="1231343"/>
                  <a:pt x="2970490" y="1195738"/>
                </a:cubicBezTo>
                <a:cubicBezTo>
                  <a:pt x="2964166" y="1178982"/>
                  <a:pt x="2964166" y="1149660"/>
                  <a:pt x="2972598" y="1141283"/>
                </a:cubicBezTo>
                <a:cubicBezTo>
                  <a:pt x="2978921" y="1130810"/>
                  <a:pt x="3002109" y="1128716"/>
                  <a:pt x="3012648" y="1132905"/>
                </a:cubicBezTo>
                <a:cubicBezTo>
                  <a:pt x="3025296" y="1137094"/>
                  <a:pt x="3025296" y="1164321"/>
                  <a:pt x="3008432" y="1168510"/>
                </a:cubicBezTo>
                <a:cubicBezTo>
                  <a:pt x="3031619" y="1124527"/>
                  <a:pt x="2955734" y="1132905"/>
                  <a:pt x="2981029" y="1191549"/>
                </a:cubicBezTo>
                <a:cubicBezTo>
                  <a:pt x="2989461" y="1210399"/>
                  <a:pt x="3023188" y="1225060"/>
                  <a:pt x="3046375" y="1225060"/>
                </a:cubicBezTo>
                <a:cubicBezTo>
                  <a:pt x="3082209" y="1222965"/>
                  <a:pt x="3118044" y="1197832"/>
                  <a:pt x="3128584" y="1162227"/>
                </a:cubicBezTo>
                <a:cubicBezTo>
                  <a:pt x="3134907" y="1137094"/>
                  <a:pt x="3134907" y="1065883"/>
                  <a:pt x="3086425" y="1028184"/>
                </a:cubicBezTo>
                <a:cubicBezTo>
                  <a:pt x="3071670" y="1019806"/>
                  <a:pt x="3021080" y="998862"/>
                  <a:pt x="2995785" y="1011428"/>
                </a:cubicBezTo>
                <a:cubicBezTo>
                  <a:pt x="2976813" y="1021900"/>
                  <a:pt x="2955734" y="1063789"/>
                  <a:pt x="2907252" y="1042845"/>
                </a:cubicBezTo>
                <a:cubicBezTo>
                  <a:pt x="2892497" y="1036561"/>
                  <a:pt x="2884065" y="1019806"/>
                  <a:pt x="2892497" y="996767"/>
                </a:cubicBezTo>
                <a:cubicBezTo>
                  <a:pt x="2898821" y="984201"/>
                  <a:pt x="2919900" y="988390"/>
                  <a:pt x="2930439" y="996767"/>
                </a:cubicBezTo>
                <a:cubicBezTo>
                  <a:pt x="2932547" y="1000956"/>
                  <a:pt x="2888281" y="990484"/>
                  <a:pt x="2907252" y="1026089"/>
                </a:cubicBezTo>
                <a:cubicBezTo>
                  <a:pt x="2930439" y="1067978"/>
                  <a:pt x="3027403" y="994673"/>
                  <a:pt x="2962058" y="950690"/>
                </a:cubicBezTo>
                <a:cubicBezTo>
                  <a:pt x="2938871" y="933935"/>
                  <a:pt x="2915684" y="950690"/>
                  <a:pt x="2890389" y="944407"/>
                </a:cubicBezTo>
                <a:cubicBezTo>
                  <a:pt x="2867202" y="940218"/>
                  <a:pt x="2860878" y="904613"/>
                  <a:pt x="2810288" y="910896"/>
                </a:cubicBezTo>
                <a:cubicBezTo>
                  <a:pt x="2784993" y="915085"/>
                  <a:pt x="2770238" y="933935"/>
                  <a:pt x="2759698" y="950690"/>
                </a:cubicBezTo>
                <a:cubicBezTo>
                  <a:pt x="2730187" y="940218"/>
                  <a:pt x="2702784" y="944407"/>
                  <a:pt x="2688029" y="948596"/>
                </a:cubicBezTo>
                <a:cubicBezTo>
                  <a:pt x="2671165" y="954879"/>
                  <a:pt x="2654302" y="965351"/>
                  <a:pt x="2647979" y="977917"/>
                </a:cubicBezTo>
                <a:cubicBezTo>
                  <a:pt x="2622684" y="1021900"/>
                  <a:pt x="2650086" y="1082639"/>
                  <a:pt x="2694353" y="1057506"/>
                </a:cubicBezTo>
                <a:cubicBezTo>
                  <a:pt x="2725971" y="1038656"/>
                  <a:pt x="2711216" y="994673"/>
                  <a:pt x="2669058" y="1009334"/>
                </a:cubicBezTo>
                <a:cubicBezTo>
                  <a:pt x="2671165" y="1005145"/>
                  <a:pt x="2677489" y="994673"/>
                  <a:pt x="2688029" y="994673"/>
                </a:cubicBezTo>
                <a:cubicBezTo>
                  <a:pt x="2700676" y="994673"/>
                  <a:pt x="2723863" y="1003051"/>
                  <a:pt x="2721756" y="1030278"/>
                </a:cubicBezTo>
                <a:cubicBezTo>
                  <a:pt x="2721756" y="1055411"/>
                  <a:pt x="2702784" y="1074261"/>
                  <a:pt x="2673273" y="1074261"/>
                </a:cubicBezTo>
                <a:cubicBezTo>
                  <a:pt x="2631115" y="1074261"/>
                  <a:pt x="2622684" y="1038656"/>
                  <a:pt x="2626900" y="994673"/>
                </a:cubicBezTo>
                <a:cubicBezTo>
                  <a:pt x="2597389" y="984201"/>
                  <a:pt x="2551015" y="984201"/>
                  <a:pt x="2538367" y="1034467"/>
                </a:cubicBezTo>
                <a:cubicBezTo>
                  <a:pt x="2515180" y="1038656"/>
                  <a:pt x="2489885" y="1053317"/>
                  <a:pt x="2485669" y="1070072"/>
                </a:cubicBezTo>
                <a:cubicBezTo>
                  <a:pt x="2477238" y="1099394"/>
                  <a:pt x="2491993" y="1122433"/>
                  <a:pt x="2504640" y="1132905"/>
                </a:cubicBezTo>
                <a:cubicBezTo>
                  <a:pt x="2489885" y="1151755"/>
                  <a:pt x="2481454" y="1189454"/>
                  <a:pt x="2513072" y="1216682"/>
                </a:cubicBezTo>
                <a:cubicBezTo>
                  <a:pt x="2548907" y="1246004"/>
                  <a:pt x="2603712" y="1241815"/>
                  <a:pt x="2618468" y="1204115"/>
                </a:cubicBezTo>
                <a:cubicBezTo>
                  <a:pt x="2618468" y="1204115"/>
                  <a:pt x="2622684" y="1178982"/>
                  <a:pt x="2614252" y="1164321"/>
                </a:cubicBezTo>
                <a:cubicBezTo>
                  <a:pt x="2593173" y="1149660"/>
                  <a:pt x="2572094" y="1153849"/>
                  <a:pt x="2569986" y="1191549"/>
                </a:cubicBezTo>
                <a:cubicBezTo>
                  <a:pt x="2569986" y="1191549"/>
                  <a:pt x="2559446" y="1174793"/>
                  <a:pt x="2565770" y="1160132"/>
                </a:cubicBezTo>
                <a:cubicBezTo>
                  <a:pt x="2569986" y="1145471"/>
                  <a:pt x="2582633" y="1141283"/>
                  <a:pt x="2593173" y="1141283"/>
                </a:cubicBezTo>
                <a:cubicBezTo>
                  <a:pt x="2607928" y="1139188"/>
                  <a:pt x="2626900" y="1153849"/>
                  <a:pt x="2629007" y="1172699"/>
                </a:cubicBezTo>
                <a:cubicBezTo>
                  <a:pt x="2633223" y="1220871"/>
                  <a:pt x="2677489" y="1260665"/>
                  <a:pt x="2717540" y="1285798"/>
                </a:cubicBezTo>
                <a:cubicBezTo>
                  <a:pt x="2801856" y="1338159"/>
                  <a:pt x="2900928" y="1359103"/>
                  <a:pt x="3016864" y="1340253"/>
                </a:cubicBezTo>
                <a:cubicBezTo>
                  <a:pt x="3069562" y="1331875"/>
                  <a:pt x="3113828" y="1317214"/>
                  <a:pt x="3128584" y="1306742"/>
                </a:cubicBezTo>
                <a:cubicBezTo>
                  <a:pt x="3162310" y="1283703"/>
                  <a:pt x="3187605" y="1260665"/>
                  <a:pt x="3204469" y="1225060"/>
                </a:cubicBezTo>
                <a:cubicBezTo>
                  <a:pt x="3233979" y="1166416"/>
                  <a:pt x="3215008" y="1103583"/>
                  <a:pt x="3210793" y="1078450"/>
                </a:cubicBezTo>
                <a:cubicBezTo>
                  <a:pt x="3210793" y="1065883"/>
                  <a:pt x="3193929" y="1013523"/>
                  <a:pt x="3187605" y="1005145"/>
                </a:cubicBezTo>
                <a:cubicBezTo>
                  <a:pt x="3206576" y="1122433"/>
                  <a:pt x="3210793" y="1193643"/>
                  <a:pt x="3147555" y="1243909"/>
                </a:cubicBezTo>
                <a:cubicBezTo>
                  <a:pt x="3118044" y="1266948"/>
                  <a:pt x="3086425" y="1281609"/>
                  <a:pt x="3056914" y="1285798"/>
                </a:cubicBezTo>
                <a:cubicBezTo>
                  <a:pt x="2991569" y="1298364"/>
                  <a:pt x="2924115" y="1279515"/>
                  <a:pt x="2888281" y="1252287"/>
                </a:cubicBezTo>
                <a:cubicBezTo>
                  <a:pt x="2858770" y="1229248"/>
                  <a:pt x="2841907" y="1162227"/>
                  <a:pt x="2907252" y="1172699"/>
                </a:cubicBezTo>
                <a:cubicBezTo>
                  <a:pt x="2892497" y="1176888"/>
                  <a:pt x="2879849" y="1187360"/>
                  <a:pt x="2875634" y="1195738"/>
                </a:cubicBezTo>
                <a:cubicBezTo>
                  <a:pt x="2873526" y="1239721"/>
                  <a:pt x="2930439" y="1235532"/>
                  <a:pt x="2940979" y="1193643"/>
                </a:cubicBezTo>
                <a:cubicBezTo>
                  <a:pt x="2955734" y="1132905"/>
                  <a:pt x="2909360" y="1103583"/>
                  <a:pt x="2854554" y="1111961"/>
                </a:cubicBezTo>
                <a:cubicBezTo>
                  <a:pt x="2829259" y="1093111"/>
                  <a:pt x="2791317" y="1091016"/>
                  <a:pt x="2768130" y="1120338"/>
                </a:cubicBezTo>
                <a:cubicBezTo>
                  <a:pt x="2742835" y="1111961"/>
                  <a:pt x="2702784" y="1124527"/>
                  <a:pt x="2692245" y="1162227"/>
                </a:cubicBezTo>
                <a:cubicBezTo>
                  <a:pt x="2685921" y="1183171"/>
                  <a:pt x="2683813" y="1220871"/>
                  <a:pt x="2709108" y="1231343"/>
                </a:cubicBezTo>
                <a:cubicBezTo>
                  <a:pt x="2725971" y="1237626"/>
                  <a:pt x="2740727" y="1225060"/>
                  <a:pt x="2747051" y="1214587"/>
                </a:cubicBezTo>
                <a:cubicBezTo>
                  <a:pt x="2757590" y="1197832"/>
                  <a:pt x="2742835" y="1187360"/>
                  <a:pt x="2728079" y="1181077"/>
                </a:cubicBezTo>
                <a:cubicBezTo>
                  <a:pt x="2747051" y="1176888"/>
                  <a:pt x="2766022" y="1176888"/>
                  <a:pt x="2780777" y="1202021"/>
                </a:cubicBezTo>
                <a:cubicBezTo>
                  <a:pt x="2789209" y="1218776"/>
                  <a:pt x="2799748" y="1239721"/>
                  <a:pt x="2808180" y="1250193"/>
                </a:cubicBezTo>
                <a:cubicBezTo>
                  <a:pt x="2818720" y="1262759"/>
                  <a:pt x="2848230" y="1292081"/>
                  <a:pt x="2884065" y="1298364"/>
                </a:cubicBezTo>
                <a:cubicBezTo>
                  <a:pt x="2959950" y="1317214"/>
                  <a:pt x="3044267" y="1304648"/>
                  <a:pt x="3113828" y="1289987"/>
                </a:cubicBezTo>
                <a:cubicBezTo>
                  <a:pt x="3067454" y="1323498"/>
                  <a:pt x="2945195" y="1325592"/>
                  <a:pt x="2881957" y="1310931"/>
                </a:cubicBezTo>
                <a:cubicBezTo>
                  <a:pt x="2846123" y="1302553"/>
                  <a:pt x="2822936" y="1289987"/>
                  <a:pt x="2799748" y="1262759"/>
                </a:cubicBezTo>
                <a:cubicBezTo>
                  <a:pt x="2793425" y="1254382"/>
                  <a:pt x="2776561" y="1229248"/>
                  <a:pt x="2761806" y="1199926"/>
                </a:cubicBezTo>
                <a:cubicBezTo>
                  <a:pt x="2757590" y="1216682"/>
                  <a:pt x="2759698" y="1227154"/>
                  <a:pt x="2738619" y="1237626"/>
                </a:cubicBezTo>
                <a:cubicBezTo>
                  <a:pt x="2669058" y="1271137"/>
                  <a:pt x="2658518" y="1164321"/>
                  <a:pt x="2696461" y="1124527"/>
                </a:cubicBezTo>
                <a:cubicBezTo>
                  <a:pt x="2711216" y="1109866"/>
                  <a:pt x="2749159" y="1103583"/>
                  <a:pt x="2763914" y="1107772"/>
                </a:cubicBezTo>
                <a:cubicBezTo>
                  <a:pt x="2780777" y="1080544"/>
                  <a:pt x="2833475" y="1082639"/>
                  <a:pt x="2858770" y="1103583"/>
                </a:cubicBezTo>
                <a:cubicBezTo>
                  <a:pt x="2875634" y="1095205"/>
                  <a:pt x="2903036" y="1099394"/>
                  <a:pt x="2922008" y="1109866"/>
                </a:cubicBezTo>
                <a:cubicBezTo>
                  <a:pt x="2972598" y="1141283"/>
                  <a:pt x="2968382" y="1239721"/>
                  <a:pt x="2892497" y="1239721"/>
                </a:cubicBezTo>
                <a:cubicBezTo>
                  <a:pt x="2962058" y="1285798"/>
                  <a:pt x="3029511" y="1289987"/>
                  <a:pt x="3103288" y="1256476"/>
                </a:cubicBezTo>
                <a:cubicBezTo>
                  <a:pt x="3198145" y="1210399"/>
                  <a:pt x="3189713" y="1130810"/>
                  <a:pt x="3181281" y="1036561"/>
                </a:cubicBezTo>
                <a:cubicBezTo>
                  <a:pt x="3177065" y="992578"/>
                  <a:pt x="3168634" y="900424"/>
                  <a:pt x="3168634" y="900424"/>
                </a:cubicBezTo>
                <a:close/>
                <a:moveTo>
                  <a:pt x="3948804" y="900424"/>
                </a:moveTo>
                <a:cubicBezTo>
                  <a:pt x="3910862" y="1013523"/>
                  <a:pt x="3986747" y="1178982"/>
                  <a:pt x="3862380" y="1231343"/>
                </a:cubicBezTo>
                <a:cubicBezTo>
                  <a:pt x="3822329" y="1248098"/>
                  <a:pt x="3765415" y="1231343"/>
                  <a:pt x="3750660" y="1195738"/>
                </a:cubicBezTo>
                <a:cubicBezTo>
                  <a:pt x="3744336" y="1178982"/>
                  <a:pt x="3744336" y="1149660"/>
                  <a:pt x="3752768" y="1141283"/>
                </a:cubicBezTo>
                <a:cubicBezTo>
                  <a:pt x="3759092" y="1130810"/>
                  <a:pt x="3782279" y="1128716"/>
                  <a:pt x="3792818" y="1132905"/>
                </a:cubicBezTo>
                <a:cubicBezTo>
                  <a:pt x="3805466" y="1137094"/>
                  <a:pt x="3805466" y="1164321"/>
                  <a:pt x="3788602" y="1168510"/>
                </a:cubicBezTo>
                <a:cubicBezTo>
                  <a:pt x="3811790" y="1124527"/>
                  <a:pt x="3735905" y="1132905"/>
                  <a:pt x="3761199" y="1191549"/>
                </a:cubicBezTo>
                <a:cubicBezTo>
                  <a:pt x="3769631" y="1210399"/>
                  <a:pt x="3803358" y="1225060"/>
                  <a:pt x="3826545" y="1225060"/>
                </a:cubicBezTo>
                <a:cubicBezTo>
                  <a:pt x="3862380" y="1222965"/>
                  <a:pt x="3898214" y="1197832"/>
                  <a:pt x="3908754" y="1162227"/>
                </a:cubicBezTo>
                <a:cubicBezTo>
                  <a:pt x="3915077" y="1137094"/>
                  <a:pt x="3915077" y="1065883"/>
                  <a:pt x="3866595" y="1028184"/>
                </a:cubicBezTo>
                <a:cubicBezTo>
                  <a:pt x="3851840" y="1019806"/>
                  <a:pt x="3801250" y="998862"/>
                  <a:pt x="3775955" y="1011428"/>
                </a:cubicBezTo>
                <a:cubicBezTo>
                  <a:pt x="3756984" y="1021900"/>
                  <a:pt x="3735905" y="1063789"/>
                  <a:pt x="3687422" y="1042845"/>
                </a:cubicBezTo>
                <a:cubicBezTo>
                  <a:pt x="3672667" y="1036561"/>
                  <a:pt x="3664235" y="1019806"/>
                  <a:pt x="3672667" y="996767"/>
                </a:cubicBezTo>
                <a:cubicBezTo>
                  <a:pt x="3678991" y="984201"/>
                  <a:pt x="3700070" y="988390"/>
                  <a:pt x="3710609" y="996767"/>
                </a:cubicBezTo>
                <a:cubicBezTo>
                  <a:pt x="3712717" y="1000956"/>
                  <a:pt x="3668451" y="990484"/>
                  <a:pt x="3687422" y="1026089"/>
                </a:cubicBezTo>
                <a:cubicBezTo>
                  <a:pt x="3710609" y="1067978"/>
                  <a:pt x="3807574" y="994673"/>
                  <a:pt x="3742228" y="950690"/>
                </a:cubicBezTo>
                <a:cubicBezTo>
                  <a:pt x="3719041" y="933935"/>
                  <a:pt x="3695854" y="950690"/>
                  <a:pt x="3670559" y="944407"/>
                </a:cubicBezTo>
                <a:cubicBezTo>
                  <a:pt x="3647372" y="940218"/>
                  <a:pt x="3641048" y="904613"/>
                  <a:pt x="3590458" y="910896"/>
                </a:cubicBezTo>
                <a:cubicBezTo>
                  <a:pt x="3565163" y="915085"/>
                  <a:pt x="3550408" y="933935"/>
                  <a:pt x="3539868" y="950690"/>
                </a:cubicBezTo>
                <a:cubicBezTo>
                  <a:pt x="3510357" y="940218"/>
                  <a:pt x="3482955" y="944407"/>
                  <a:pt x="3468199" y="948596"/>
                </a:cubicBezTo>
                <a:cubicBezTo>
                  <a:pt x="3451336" y="954879"/>
                  <a:pt x="3434473" y="965351"/>
                  <a:pt x="3428149" y="977917"/>
                </a:cubicBezTo>
                <a:cubicBezTo>
                  <a:pt x="3402854" y="1021900"/>
                  <a:pt x="3430257" y="1082639"/>
                  <a:pt x="3474523" y="1057506"/>
                </a:cubicBezTo>
                <a:cubicBezTo>
                  <a:pt x="3506142" y="1038656"/>
                  <a:pt x="3491386" y="994673"/>
                  <a:pt x="3449228" y="1009334"/>
                </a:cubicBezTo>
                <a:cubicBezTo>
                  <a:pt x="3451336" y="1005145"/>
                  <a:pt x="3457659" y="994673"/>
                  <a:pt x="3468199" y="994673"/>
                </a:cubicBezTo>
                <a:cubicBezTo>
                  <a:pt x="3480847" y="994673"/>
                  <a:pt x="3504034" y="1003051"/>
                  <a:pt x="3501926" y="1030278"/>
                </a:cubicBezTo>
                <a:cubicBezTo>
                  <a:pt x="3501926" y="1055411"/>
                  <a:pt x="3482955" y="1074261"/>
                  <a:pt x="3453444" y="1074261"/>
                </a:cubicBezTo>
                <a:cubicBezTo>
                  <a:pt x="3411285" y="1074261"/>
                  <a:pt x="3402854" y="1038656"/>
                  <a:pt x="3407070" y="994673"/>
                </a:cubicBezTo>
                <a:cubicBezTo>
                  <a:pt x="3377559" y="984201"/>
                  <a:pt x="3331184" y="984201"/>
                  <a:pt x="3318537" y="1034467"/>
                </a:cubicBezTo>
                <a:cubicBezTo>
                  <a:pt x="3295350" y="1038656"/>
                  <a:pt x="3270055" y="1053317"/>
                  <a:pt x="3265839" y="1070072"/>
                </a:cubicBezTo>
                <a:cubicBezTo>
                  <a:pt x="3257407" y="1099394"/>
                  <a:pt x="3272162" y="1122433"/>
                  <a:pt x="3284810" y="1132905"/>
                </a:cubicBezTo>
                <a:cubicBezTo>
                  <a:pt x="3270055" y="1151755"/>
                  <a:pt x="3261623" y="1189454"/>
                  <a:pt x="3293242" y="1216682"/>
                </a:cubicBezTo>
                <a:cubicBezTo>
                  <a:pt x="3329076" y="1246004"/>
                  <a:pt x="3383882" y="1241815"/>
                  <a:pt x="3398638" y="1204115"/>
                </a:cubicBezTo>
                <a:cubicBezTo>
                  <a:pt x="3398638" y="1204115"/>
                  <a:pt x="3402854" y="1178982"/>
                  <a:pt x="3394422" y="1164321"/>
                </a:cubicBezTo>
                <a:cubicBezTo>
                  <a:pt x="3373343" y="1149660"/>
                  <a:pt x="3352264" y="1153849"/>
                  <a:pt x="3350156" y="1191549"/>
                </a:cubicBezTo>
                <a:cubicBezTo>
                  <a:pt x="3350156" y="1191549"/>
                  <a:pt x="3339616" y="1174793"/>
                  <a:pt x="3345940" y="1160132"/>
                </a:cubicBezTo>
                <a:cubicBezTo>
                  <a:pt x="3350156" y="1145471"/>
                  <a:pt x="3362803" y="1141283"/>
                  <a:pt x="3373343" y="1141283"/>
                </a:cubicBezTo>
                <a:cubicBezTo>
                  <a:pt x="3388098" y="1139188"/>
                  <a:pt x="3407070" y="1153849"/>
                  <a:pt x="3409177" y="1172699"/>
                </a:cubicBezTo>
                <a:cubicBezTo>
                  <a:pt x="3413393" y="1220871"/>
                  <a:pt x="3457659" y="1260665"/>
                  <a:pt x="3497710" y="1285798"/>
                </a:cubicBezTo>
                <a:cubicBezTo>
                  <a:pt x="3582027" y="1338159"/>
                  <a:pt x="3681099" y="1359103"/>
                  <a:pt x="3797034" y="1340253"/>
                </a:cubicBezTo>
                <a:cubicBezTo>
                  <a:pt x="3849732" y="1331875"/>
                  <a:pt x="3893998" y="1317214"/>
                  <a:pt x="3908754" y="1306742"/>
                </a:cubicBezTo>
                <a:cubicBezTo>
                  <a:pt x="3942480" y="1283703"/>
                  <a:pt x="3967775" y="1260665"/>
                  <a:pt x="3984639" y="1225060"/>
                </a:cubicBezTo>
                <a:cubicBezTo>
                  <a:pt x="4014149" y="1166416"/>
                  <a:pt x="3995178" y="1103583"/>
                  <a:pt x="3990962" y="1078450"/>
                </a:cubicBezTo>
                <a:cubicBezTo>
                  <a:pt x="3990962" y="1065883"/>
                  <a:pt x="3974099" y="1013523"/>
                  <a:pt x="3967775" y="1005145"/>
                </a:cubicBezTo>
                <a:cubicBezTo>
                  <a:pt x="3986747" y="1122433"/>
                  <a:pt x="3990962" y="1193643"/>
                  <a:pt x="3927725" y="1243909"/>
                </a:cubicBezTo>
                <a:cubicBezTo>
                  <a:pt x="3898214" y="1266948"/>
                  <a:pt x="3866595" y="1281609"/>
                  <a:pt x="3837084" y="1285798"/>
                </a:cubicBezTo>
                <a:cubicBezTo>
                  <a:pt x="3771739" y="1298364"/>
                  <a:pt x="3704286" y="1279515"/>
                  <a:pt x="3668451" y="1252287"/>
                </a:cubicBezTo>
                <a:cubicBezTo>
                  <a:pt x="3638940" y="1229248"/>
                  <a:pt x="3622077" y="1162227"/>
                  <a:pt x="3687422" y="1172699"/>
                </a:cubicBezTo>
                <a:cubicBezTo>
                  <a:pt x="3672667" y="1176888"/>
                  <a:pt x="3660020" y="1187360"/>
                  <a:pt x="3655804" y="1195738"/>
                </a:cubicBezTo>
                <a:cubicBezTo>
                  <a:pt x="3653696" y="1239721"/>
                  <a:pt x="3710609" y="1235532"/>
                  <a:pt x="3721149" y="1193643"/>
                </a:cubicBezTo>
                <a:cubicBezTo>
                  <a:pt x="3735905" y="1132905"/>
                  <a:pt x="3689530" y="1103583"/>
                  <a:pt x="3634724" y="1111961"/>
                </a:cubicBezTo>
                <a:cubicBezTo>
                  <a:pt x="3609430" y="1093111"/>
                  <a:pt x="3571487" y="1091016"/>
                  <a:pt x="3548300" y="1120338"/>
                </a:cubicBezTo>
                <a:cubicBezTo>
                  <a:pt x="3523005" y="1111961"/>
                  <a:pt x="3482955" y="1124527"/>
                  <a:pt x="3472415" y="1162227"/>
                </a:cubicBezTo>
                <a:cubicBezTo>
                  <a:pt x="3466091" y="1183171"/>
                  <a:pt x="3463983" y="1220871"/>
                  <a:pt x="3489278" y="1231343"/>
                </a:cubicBezTo>
                <a:cubicBezTo>
                  <a:pt x="3506142" y="1237626"/>
                  <a:pt x="3520897" y="1225060"/>
                  <a:pt x="3527221" y="1214587"/>
                </a:cubicBezTo>
                <a:cubicBezTo>
                  <a:pt x="3537760" y="1197832"/>
                  <a:pt x="3523005" y="1187360"/>
                  <a:pt x="3508249" y="1181077"/>
                </a:cubicBezTo>
                <a:cubicBezTo>
                  <a:pt x="3527221" y="1176888"/>
                  <a:pt x="3546192" y="1176888"/>
                  <a:pt x="3560948" y="1202021"/>
                </a:cubicBezTo>
                <a:cubicBezTo>
                  <a:pt x="3569379" y="1218776"/>
                  <a:pt x="3579919" y="1239721"/>
                  <a:pt x="3588350" y="1250193"/>
                </a:cubicBezTo>
                <a:cubicBezTo>
                  <a:pt x="3598890" y="1262759"/>
                  <a:pt x="3628401" y="1292081"/>
                  <a:pt x="3664235" y="1298364"/>
                </a:cubicBezTo>
                <a:cubicBezTo>
                  <a:pt x="3740120" y="1317214"/>
                  <a:pt x="3824437" y="1304648"/>
                  <a:pt x="3893998" y="1289987"/>
                </a:cubicBezTo>
                <a:cubicBezTo>
                  <a:pt x="3847624" y="1323498"/>
                  <a:pt x="3725365" y="1325592"/>
                  <a:pt x="3662128" y="1310931"/>
                </a:cubicBezTo>
                <a:cubicBezTo>
                  <a:pt x="3626293" y="1302553"/>
                  <a:pt x="3603106" y="1289987"/>
                  <a:pt x="3579919" y="1262759"/>
                </a:cubicBezTo>
                <a:cubicBezTo>
                  <a:pt x="3573595" y="1254382"/>
                  <a:pt x="3556732" y="1229248"/>
                  <a:pt x="3541976" y="1199926"/>
                </a:cubicBezTo>
                <a:cubicBezTo>
                  <a:pt x="3537760" y="1216682"/>
                  <a:pt x="3539868" y="1227154"/>
                  <a:pt x="3518789" y="1237626"/>
                </a:cubicBezTo>
                <a:cubicBezTo>
                  <a:pt x="3449228" y="1271137"/>
                  <a:pt x="3438688" y="1164321"/>
                  <a:pt x="3476631" y="1124527"/>
                </a:cubicBezTo>
                <a:cubicBezTo>
                  <a:pt x="3491386" y="1109866"/>
                  <a:pt x="3529329" y="1103583"/>
                  <a:pt x="3544084" y="1107772"/>
                </a:cubicBezTo>
                <a:cubicBezTo>
                  <a:pt x="3560948" y="1080544"/>
                  <a:pt x="3613645" y="1082639"/>
                  <a:pt x="3638940" y="1103583"/>
                </a:cubicBezTo>
                <a:cubicBezTo>
                  <a:pt x="3655804" y="1095205"/>
                  <a:pt x="3683207" y="1099394"/>
                  <a:pt x="3702178" y="1109866"/>
                </a:cubicBezTo>
                <a:cubicBezTo>
                  <a:pt x="3752768" y="1141283"/>
                  <a:pt x="3748552" y="1239721"/>
                  <a:pt x="3672667" y="1239721"/>
                </a:cubicBezTo>
                <a:cubicBezTo>
                  <a:pt x="3742228" y="1285798"/>
                  <a:pt x="3809682" y="1289987"/>
                  <a:pt x="3883459" y="1256476"/>
                </a:cubicBezTo>
                <a:cubicBezTo>
                  <a:pt x="3978315" y="1210399"/>
                  <a:pt x="3969883" y="1130810"/>
                  <a:pt x="3961452" y="1036561"/>
                </a:cubicBezTo>
                <a:cubicBezTo>
                  <a:pt x="3957236" y="992578"/>
                  <a:pt x="3948804" y="900424"/>
                  <a:pt x="3948804" y="900424"/>
                </a:cubicBezTo>
                <a:close/>
                <a:moveTo>
                  <a:pt x="4728974" y="900424"/>
                </a:moveTo>
                <a:cubicBezTo>
                  <a:pt x="4691031" y="1013523"/>
                  <a:pt x="4766916" y="1178982"/>
                  <a:pt x="4642549" y="1231343"/>
                </a:cubicBezTo>
                <a:cubicBezTo>
                  <a:pt x="4602499" y="1248098"/>
                  <a:pt x="4545585" y="1231343"/>
                  <a:pt x="4530830" y="1195738"/>
                </a:cubicBezTo>
                <a:cubicBezTo>
                  <a:pt x="4524506" y="1178982"/>
                  <a:pt x="4524506" y="1149660"/>
                  <a:pt x="4532938" y="1141283"/>
                </a:cubicBezTo>
                <a:cubicBezTo>
                  <a:pt x="4539261" y="1130810"/>
                  <a:pt x="4562448" y="1128716"/>
                  <a:pt x="4572988" y="1132905"/>
                </a:cubicBezTo>
                <a:cubicBezTo>
                  <a:pt x="4585636" y="1137094"/>
                  <a:pt x="4585636" y="1164321"/>
                  <a:pt x="4568772" y="1168510"/>
                </a:cubicBezTo>
                <a:cubicBezTo>
                  <a:pt x="4591959" y="1124527"/>
                  <a:pt x="4516074" y="1132905"/>
                  <a:pt x="4541369" y="1191549"/>
                </a:cubicBezTo>
                <a:cubicBezTo>
                  <a:pt x="4549801" y="1210399"/>
                  <a:pt x="4583528" y="1225060"/>
                  <a:pt x="4606715" y="1225060"/>
                </a:cubicBezTo>
                <a:cubicBezTo>
                  <a:pt x="4642549" y="1222965"/>
                  <a:pt x="4678384" y="1197832"/>
                  <a:pt x="4688923" y="1162227"/>
                </a:cubicBezTo>
                <a:cubicBezTo>
                  <a:pt x="4695247" y="1137094"/>
                  <a:pt x="4695247" y="1065883"/>
                  <a:pt x="4646765" y="1028184"/>
                </a:cubicBezTo>
                <a:cubicBezTo>
                  <a:pt x="4632010" y="1019806"/>
                  <a:pt x="4581420" y="998862"/>
                  <a:pt x="4556125" y="1011428"/>
                </a:cubicBezTo>
                <a:cubicBezTo>
                  <a:pt x="4537154" y="1021900"/>
                  <a:pt x="4516074" y="1063789"/>
                  <a:pt x="4467592" y="1042845"/>
                </a:cubicBezTo>
                <a:cubicBezTo>
                  <a:pt x="4452837" y="1036561"/>
                  <a:pt x="4444405" y="1019806"/>
                  <a:pt x="4452837" y="996767"/>
                </a:cubicBezTo>
                <a:cubicBezTo>
                  <a:pt x="4459161" y="984201"/>
                  <a:pt x="4480240" y="988390"/>
                  <a:pt x="4490779" y="996767"/>
                </a:cubicBezTo>
                <a:cubicBezTo>
                  <a:pt x="4492887" y="1000956"/>
                  <a:pt x="4448621" y="990484"/>
                  <a:pt x="4467592" y="1026089"/>
                </a:cubicBezTo>
                <a:cubicBezTo>
                  <a:pt x="4490779" y="1067978"/>
                  <a:pt x="4587744" y="994673"/>
                  <a:pt x="4522398" y="950690"/>
                </a:cubicBezTo>
                <a:cubicBezTo>
                  <a:pt x="4499211" y="933935"/>
                  <a:pt x="4476024" y="950690"/>
                  <a:pt x="4450729" y="944407"/>
                </a:cubicBezTo>
                <a:cubicBezTo>
                  <a:pt x="4427542" y="940218"/>
                  <a:pt x="4421218" y="904613"/>
                  <a:pt x="4370628" y="910896"/>
                </a:cubicBezTo>
                <a:cubicBezTo>
                  <a:pt x="4345333" y="915085"/>
                  <a:pt x="4330578" y="933935"/>
                  <a:pt x="4320038" y="950690"/>
                </a:cubicBezTo>
                <a:cubicBezTo>
                  <a:pt x="4290527" y="940218"/>
                  <a:pt x="4263124" y="944407"/>
                  <a:pt x="4248369" y="948596"/>
                </a:cubicBezTo>
                <a:cubicBezTo>
                  <a:pt x="4231506" y="954879"/>
                  <a:pt x="4214642" y="965351"/>
                  <a:pt x="4208319" y="977917"/>
                </a:cubicBezTo>
                <a:cubicBezTo>
                  <a:pt x="4183024" y="1021900"/>
                  <a:pt x="4210426" y="1082639"/>
                  <a:pt x="4254693" y="1057506"/>
                </a:cubicBezTo>
                <a:cubicBezTo>
                  <a:pt x="4286311" y="1038656"/>
                  <a:pt x="4271556" y="994673"/>
                  <a:pt x="4229398" y="1009334"/>
                </a:cubicBezTo>
                <a:cubicBezTo>
                  <a:pt x="4231506" y="1005145"/>
                  <a:pt x="4237829" y="994673"/>
                  <a:pt x="4248369" y="994673"/>
                </a:cubicBezTo>
                <a:cubicBezTo>
                  <a:pt x="4261017" y="994673"/>
                  <a:pt x="4284204" y="1003051"/>
                  <a:pt x="4282096" y="1030278"/>
                </a:cubicBezTo>
                <a:cubicBezTo>
                  <a:pt x="4282096" y="1055411"/>
                  <a:pt x="4263124" y="1074261"/>
                  <a:pt x="4233614" y="1074261"/>
                </a:cubicBezTo>
                <a:cubicBezTo>
                  <a:pt x="4191455" y="1074261"/>
                  <a:pt x="4183024" y="1038656"/>
                  <a:pt x="4187239" y="994673"/>
                </a:cubicBezTo>
                <a:cubicBezTo>
                  <a:pt x="4157729" y="984201"/>
                  <a:pt x="4111354" y="984201"/>
                  <a:pt x="4098707" y="1034467"/>
                </a:cubicBezTo>
                <a:cubicBezTo>
                  <a:pt x="4075520" y="1038656"/>
                  <a:pt x="4050225" y="1053317"/>
                  <a:pt x="4046009" y="1070072"/>
                </a:cubicBezTo>
                <a:cubicBezTo>
                  <a:pt x="4037577" y="1099394"/>
                  <a:pt x="4052333" y="1122433"/>
                  <a:pt x="4064980" y="1132905"/>
                </a:cubicBezTo>
                <a:cubicBezTo>
                  <a:pt x="4050225" y="1151755"/>
                  <a:pt x="4041793" y="1189454"/>
                  <a:pt x="4073412" y="1216682"/>
                </a:cubicBezTo>
                <a:cubicBezTo>
                  <a:pt x="4109247" y="1246004"/>
                  <a:pt x="4164052" y="1241815"/>
                  <a:pt x="4178808" y="1204115"/>
                </a:cubicBezTo>
                <a:cubicBezTo>
                  <a:pt x="4178808" y="1204115"/>
                  <a:pt x="4183024" y="1178982"/>
                  <a:pt x="4174592" y="1164321"/>
                </a:cubicBezTo>
                <a:cubicBezTo>
                  <a:pt x="4153513" y="1149660"/>
                  <a:pt x="4132434" y="1153849"/>
                  <a:pt x="4130326" y="1191549"/>
                </a:cubicBezTo>
                <a:cubicBezTo>
                  <a:pt x="4130326" y="1191549"/>
                  <a:pt x="4119786" y="1174793"/>
                  <a:pt x="4126110" y="1160132"/>
                </a:cubicBezTo>
                <a:cubicBezTo>
                  <a:pt x="4130326" y="1145471"/>
                  <a:pt x="4142973" y="1141283"/>
                  <a:pt x="4153513" y="1141283"/>
                </a:cubicBezTo>
                <a:cubicBezTo>
                  <a:pt x="4168268" y="1139188"/>
                  <a:pt x="4187239" y="1153849"/>
                  <a:pt x="4189347" y="1172699"/>
                </a:cubicBezTo>
                <a:cubicBezTo>
                  <a:pt x="4193563" y="1220871"/>
                  <a:pt x="4237829" y="1260665"/>
                  <a:pt x="4277880" y="1285798"/>
                </a:cubicBezTo>
                <a:cubicBezTo>
                  <a:pt x="4362196" y="1338159"/>
                  <a:pt x="4461269" y="1359103"/>
                  <a:pt x="4577204" y="1340253"/>
                </a:cubicBezTo>
                <a:cubicBezTo>
                  <a:pt x="4629902" y="1331875"/>
                  <a:pt x="4674168" y="1317214"/>
                  <a:pt x="4688923" y="1306742"/>
                </a:cubicBezTo>
                <a:cubicBezTo>
                  <a:pt x="4722650" y="1283703"/>
                  <a:pt x="4747945" y="1260665"/>
                  <a:pt x="4764809" y="1225060"/>
                </a:cubicBezTo>
                <a:cubicBezTo>
                  <a:pt x="4794319" y="1166416"/>
                  <a:pt x="4775348" y="1103583"/>
                  <a:pt x="4771132" y="1078450"/>
                </a:cubicBezTo>
                <a:cubicBezTo>
                  <a:pt x="4771132" y="1065883"/>
                  <a:pt x="4754269" y="1013523"/>
                  <a:pt x="4747945" y="1005145"/>
                </a:cubicBezTo>
                <a:cubicBezTo>
                  <a:pt x="4766916" y="1122433"/>
                  <a:pt x="4771132" y="1193643"/>
                  <a:pt x="4707895" y="1243909"/>
                </a:cubicBezTo>
                <a:cubicBezTo>
                  <a:pt x="4678384" y="1266948"/>
                  <a:pt x="4646765" y="1281609"/>
                  <a:pt x="4617254" y="1285798"/>
                </a:cubicBezTo>
                <a:cubicBezTo>
                  <a:pt x="4551909" y="1298364"/>
                  <a:pt x="4484456" y="1279515"/>
                  <a:pt x="4448621" y="1252287"/>
                </a:cubicBezTo>
                <a:cubicBezTo>
                  <a:pt x="4419110" y="1229248"/>
                  <a:pt x="4402247" y="1162227"/>
                  <a:pt x="4467592" y="1172699"/>
                </a:cubicBezTo>
                <a:cubicBezTo>
                  <a:pt x="4452837" y="1176888"/>
                  <a:pt x="4440189" y="1187360"/>
                  <a:pt x="4435974" y="1195738"/>
                </a:cubicBezTo>
                <a:cubicBezTo>
                  <a:pt x="4433866" y="1239721"/>
                  <a:pt x="4490779" y="1235532"/>
                  <a:pt x="4501319" y="1193643"/>
                </a:cubicBezTo>
                <a:cubicBezTo>
                  <a:pt x="4516074" y="1132905"/>
                  <a:pt x="4469700" y="1103583"/>
                  <a:pt x="4414894" y="1111961"/>
                </a:cubicBezTo>
                <a:cubicBezTo>
                  <a:pt x="4389599" y="1093111"/>
                  <a:pt x="4351657" y="1091016"/>
                  <a:pt x="4328470" y="1120338"/>
                </a:cubicBezTo>
                <a:cubicBezTo>
                  <a:pt x="4303175" y="1111961"/>
                  <a:pt x="4263124" y="1124527"/>
                  <a:pt x="4252585" y="1162227"/>
                </a:cubicBezTo>
                <a:cubicBezTo>
                  <a:pt x="4246261" y="1183171"/>
                  <a:pt x="4244153" y="1220871"/>
                  <a:pt x="4269448" y="1231343"/>
                </a:cubicBezTo>
                <a:cubicBezTo>
                  <a:pt x="4286311" y="1237626"/>
                  <a:pt x="4301067" y="1225060"/>
                  <a:pt x="4307391" y="1214587"/>
                </a:cubicBezTo>
                <a:cubicBezTo>
                  <a:pt x="4317930" y="1197832"/>
                  <a:pt x="4303175" y="1187360"/>
                  <a:pt x="4288419" y="1181077"/>
                </a:cubicBezTo>
                <a:cubicBezTo>
                  <a:pt x="4307391" y="1176888"/>
                  <a:pt x="4326362" y="1176888"/>
                  <a:pt x="4341117" y="1202021"/>
                </a:cubicBezTo>
                <a:cubicBezTo>
                  <a:pt x="4349549" y="1218776"/>
                  <a:pt x="4360089" y="1239721"/>
                  <a:pt x="4368520" y="1250193"/>
                </a:cubicBezTo>
                <a:cubicBezTo>
                  <a:pt x="4379060" y="1262759"/>
                  <a:pt x="4408571" y="1292081"/>
                  <a:pt x="4444405" y="1298364"/>
                </a:cubicBezTo>
                <a:cubicBezTo>
                  <a:pt x="4520290" y="1317214"/>
                  <a:pt x="4604607" y="1304648"/>
                  <a:pt x="4674168" y="1289987"/>
                </a:cubicBezTo>
                <a:cubicBezTo>
                  <a:pt x="4627794" y="1323498"/>
                  <a:pt x="4505535" y="1325592"/>
                  <a:pt x="4442297" y="1310931"/>
                </a:cubicBezTo>
                <a:cubicBezTo>
                  <a:pt x="4406463" y="1302553"/>
                  <a:pt x="4383276" y="1289987"/>
                  <a:pt x="4360089" y="1262759"/>
                </a:cubicBezTo>
                <a:cubicBezTo>
                  <a:pt x="4353765" y="1254382"/>
                  <a:pt x="4336901" y="1229248"/>
                  <a:pt x="4322146" y="1199926"/>
                </a:cubicBezTo>
                <a:cubicBezTo>
                  <a:pt x="4317930" y="1216682"/>
                  <a:pt x="4320038" y="1227154"/>
                  <a:pt x="4298959" y="1237626"/>
                </a:cubicBezTo>
                <a:cubicBezTo>
                  <a:pt x="4229398" y="1271137"/>
                  <a:pt x="4218858" y="1164321"/>
                  <a:pt x="4256801" y="1124527"/>
                </a:cubicBezTo>
                <a:cubicBezTo>
                  <a:pt x="4271556" y="1109866"/>
                  <a:pt x="4309499" y="1103583"/>
                  <a:pt x="4324254" y="1107772"/>
                </a:cubicBezTo>
                <a:cubicBezTo>
                  <a:pt x="4341117" y="1080544"/>
                  <a:pt x="4393815" y="1082639"/>
                  <a:pt x="4419110" y="1103583"/>
                </a:cubicBezTo>
                <a:cubicBezTo>
                  <a:pt x="4435974" y="1095205"/>
                  <a:pt x="4463376" y="1099394"/>
                  <a:pt x="4482348" y="1109866"/>
                </a:cubicBezTo>
                <a:cubicBezTo>
                  <a:pt x="4532938" y="1141283"/>
                  <a:pt x="4528722" y="1239721"/>
                  <a:pt x="4452837" y="1239721"/>
                </a:cubicBezTo>
                <a:cubicBezTo>
                  <a:pt x="4522398" y="1285798"/>
                  <a:pt x="4589851" y="1289987"/>
                  <a:pt x="4663628" y="1256476"/>
                </a:cubicBezTo>
                <a:cubicBezTo>
                  <a:pt x="4758485" y="1210399"/>
                  <a:pt x="4750053" y="1130810"/>
                  <a:pt x="4741621" y="1036561"/>
                </a:cubicBezTo>
                <a:cubicBezTo>
                  <a:pt x="4737406" y="992578"/>
                  <a:pt x="4728974" y="900424"/>
                  <a:pt x="4728974" y="900424"/>
                </a:cubicBezTo>
                <a:close/>
                <a:moveTo>
                  <a:pt x="3467546" y="450212"/>
                </a:moveTo>
                <a:cubicBezTo>
                  <a:pt x="3429604" y="563311"/>
                  <a:pt x="3505489" y="728770"/>
                  <a:pt x="3381122" y="781131"/>
                </a:cubicBezTo>
                <a:cubicBezTo>
                  <a:pt x="3341071" y="797886"/>
                  <a:pt x="3284158" y="781131"/>
                  <a:pt x="3269402" y="745526"/>
                </a:cubicBezTo>
                <a:cubicBezTo>
                  <a:pt x="3263078" y="728770"/>
                  <a:pt x="3263078" y="699448"/>
                  <a:pt x="3271510" y="691071"/>
                </a:cubicBezTo>
                <a:cubicBezTo>
                  <a:pt x="3277834" y="680598"/>
                  <a:pt x="3301021" y="678504"/>
                  <a:pt x="3311560" y="682693"/>
                </a:cubicBezTo>
                <a:cubicBezTo>
                  <a:pt x="3324208" y="686882"/>
                  <a:pt x="3324208" y="714109"/>
                  <a:pt x="3307345" y="718298"/>
                </a:cubicBezTo>
                <a:cubicBezTo>
                  <a:pt x="3330532" y="674315"/>
                  <a:pt x="3254647" y="682693"/>
                  <a:pt x="3279942" y="741337"/>
                </a:cubicBezTo>
                <a:cubicBezTo>
                  <a:pt x="3288374" y="760187"/>
                  <a:pt x="3322100" y="774848"/>
                  <a:pt x="3345287" y="774848"/>
                </a:cubicBezTo>
                <a:cubicBezTo>
                  <a:pt x="3381122" y="772753"/>
                  <a:pt x="3416956" y="747620"/>
                  <a:pt x="3427496" y="712015"/>
                </a:cubicBezTo>
                <a:cubicBezTo>
                  <a:pt x="3433820" y="686882"/>
                  <a:pt x="3433820" y="615671"/>
                  <a:pt x="3385338" y="577972"/>
                </a:cubicBezTo>
                <a:cubicBezTo>
                  <a:pt x="3370582" y="569594"/>
                  <a:pt x="3319992" y="548650"/>
                  <a:pt x="3294697" y="561216"/>
                </a:cubicBezTo>
                <a:cubicBezTo>
                  <a:pt x="3275726" y="571688"/>
                  <a:pt x="3254647" y="613577"/>
                  <a:pt x="3206165" y="592633"/>
                </a:cubicBezTo>
                <a:cubicBezTo>
                  <a:pt x="3191409" y="586349"/>
                  <a:pt x="3182977" y="569594"/>
                  <a:pt x="3191409" y="546555"/>
                </a:cubicBezTo>
                <a:cubicBezTo>
                  <a:pt x="3197733" y="533989"/>
                  <a:pt x="3218812" y="538178"/>
                  <a:pt x="3229352" y="546555"/>
                </a:cubicBezTo>
                <a:cubicBezTo>
                  <a:pt x="3231460" y="550744"/>
                  <a:pt x="3187193" y="540272"/>
                  <a:pt x="3206165" y="575877"/>
                </a:cubicBezTo>
                <a:cubicBezTo>
                  <a:pt x="3229352" y="617766"/>
                  <a:pt x="3326316" y="544461"/>
                  <a:pt x="3260970" y="500478"/>
                </a:cubicBezTo>
                <a:cubicBezTo>
                  <a:pt x="3237783" y="483723"/>
                  <a:pt x="3214596" y="500478"/>
                  <a:pt x="3189301" y="494195"/>
                </a:cubicBezTo>
                <a:cubicBezTo>
                  <a:pt x="3166114" y="490006"/>
                  <a:pt x="3159790" y="454401"/>
                  <a:pt x="3109200" y="460684"/>
                </a:cubicBezTo>
                <a:cubicBezTo>
                  <a:pt x="3083905" y="464873"/>
                  <a:pt x="3069150" y="483723"/>
                  <a:pt x="3058610" y="500478"/>
                </a:cubicBezTo>
                <a:cubicBezTo>
                  <a:pt x="3029100" y="490006"/>
                  <a:pt x="3001697" y="494195"/>
                  <a:pt x="2986941" y="498384"/>
                </a:cubicBezTo>
                <a:cubicBezTo>
                  <a:pt x="2970078" y="504667"/>
                  <a:pt x="2953215" y="515139"/>
                  <a:pt x="2946891" y="527705"/>
                </a:cubicBezTo>
                <a:cubicBezTo>
                  <a:pt x="2921596" y="571688"/>
                  <a:pt x="2948999" y="632427"/>
                  <a:pt x="2993265" y="607294"/>
                </a:cubicBezTo>
                <a:cubicBezTo>
                  <a:pt x="3024884" y="588444"/>
                  <a:pt x="3010128" y="544461"/>
                  <a:pt x="2967970" y="559122"/>
                </a:cubicBezTo>
                <a:cubicBezTo>
                  <a:pt x="2970078" y="554933"/>
                  <a:pt x="2976402" y="544461"/>
                  <a:pt x="2986941" y="544461"/>
                </a:cubicBezTo>
                <a:cubicBezTo>
                  <a:pt x="2999589" y="544461"/>
                  <a:pt x="3022776" y="552839"/>
                  <a:pt x="3020668" y="580066"/>
                </a:cubicBezTo>
                <a:cubicBezTo>
                  <a:pt x="3020668" y="605199"/>
                  <a:pt x="3001697" y="624049"/>
                  <a:pt x="2972186" y="624049"/>
                </a:cubicBezTo>
                <a:cubicBezTo>
                  <a:pt x="2930027" y="624049"/>
                  <a:pt x="2921596" y="588444"/>
                  <a:pt x="2925812" y="544461"/>
                </a:cubicBezTo>
                <a:cubicBezTo>
                  <a:pt x="2896301" y="533989"/>
                  <a:pt x="2849927" y="533989"/>
                  <a:pt x="2837279" y="584255"/>
                </a:cubicBezTo>
                <a:cubicBezTo>
                  <a:pt x="2814092" y="588444"/>
                  <a:pt x="2788797" y="603105"/>
                  <a:pt x="2784581" y="619860"/>
                </a:cubicBezTo>
                <a:cubicBezTo>
                  <a:pt x="2776150" y="649182"/>
                  <a:pt x="2790905" y="672221"/>
                  <a:pt x="2803552" y="682693"/>
                </a:cubicBezTo>
                <a:cubicBezTo>
                  <a:pt x="2788797" y="701543"/>
                  <a:pt x="2780366" y="739242"/>
                  <a:pt x="2811984" y="766470"/>
                </a:cubicBezTo>
                <a:cubicBezTo>
                  <a:pt x="2847819" y="795792"/>
                  <a:pt x="2902625" y="791603"/>
                  <a:pt x="2917380" y="753903"/>
                </a:cubicBezTo>
                <a:cubicBezTo>
                  <a:pt x="2917380" y="753903"/>
                  <a:pt x="2921596" y="728770"/>
                  <a:pt x="2913164" y="714109"/>
                </a:cubicBezTo>
                <a:cubicBezTo>
                  <a:pt x="2892085" y="699448"/>
                  <a:pt x="2871006" y="703637"/>
                  <a:pt x="2868898" y="741337"/>
                </a:cubicBezTo>
                <a:cubicBezTo>
                  <a:pt x="2868898" y="741337"/>
                  <a:pt x="2858358" y="724581"/>
                  <a:pt x="2864682" y="709920"/>
                </a:cubicBezTo>
                <a:cubicBezTo>
                  <a:pt x="2868898" y="695259"/>
                  <a:pt x="2881545" y="691071"/>
                  <a:pt x="2892085" y="691071"/>
                </a:cubicBezTo>
                <a:cubicBezTo>
                  <a:pt x="2906841" y="688976"/>
                  <a:pt x="2925812" y="703637"/>
                  <a:pt x="2927920" y="722487"/>
                </a:cubicBezTo>
                <a:cubicBezTo>
                  <a:pt x="2932135" y="770659"/>
                  <a:pt x="2976402" y="810453"/>
                  <a:pt x="3016452" y="835586"/>
                </a:cubicBezTo>
                <a:cubicBezTo>
                  <a:pt x="3100769" y="887947"/>
                  <a:pt x="3199841" y="908891"/>
                  <a:pt x="3315776" y="890041"/>
                </a:cubicBezTo>
                <a:cubicBezTo>
                  <a:pt x="3368474" y="881663"/>
                  <a:pt x="3412741" y="867002"/>
                  <a:pt x="3427496" y="856530"/>
                </a:cubicBezTo>
                <a:cubicBezTo>
                  <a:pt x="3461223" y="833491"/>
                  <a:pt x="3486518" y="810453"/>
                  <a:pt x="3503381" y="774848"/>
                </a:cubicBezTo>
                <a:cubicBezTo>
                  <a:pt x="3532892" y="716204"/>
                  <a:pt x="3513921" y="653371"/>
                  <a:pt x="3509705" y="628238"/>
                </a:cubicBezTo>
                <a:cubicBezTo>
                  <a:pt x="3509705" y="615671"/>
                  <a:pt x="3492841" y="563311"/>
                  <a:pt x="3486518" y="554933"/>
                </a:cubicBezTo>
                <a:cubicBezTo>
                  <a:pt x="3505489" y="672221"/>
                  <a:pt x="3509705" y="743431"/>
                  <a:pt x="3446467" y="793697"/>
                </a:cubicBezTo>
                <a:cubicBezTo>
                  <a:pt x="3416956" y="816736"/>
                  <a:pt x="3385338" y="831397"/>
                  <a:pt x="3355827" y="835586"/>
                </a:cubicBezTo>
                <a:cubicBezTo>
                  <a:pt x="3290481" y="848152"/>
                  <a:pt x="3223028" y="829303"/>
                  <a:pt x="3187193" y="802075"/>
                </a:cubicBezTo>
                <a:cubicBezTo>
                  <a:pt x="3157683" y="779036"/>
                  <a:pt x="3140819" y="712015"/>
                  <a:pt x="3206165" y="722487"/>
                </a:cubicBezTo>
                <a:cubicBezTo>
                  <a:pt x="3191409" y="726676"/>
                  <a:pt x="3178762" y="737148"/>
                  <a:pt x="3174546" y="745526"/>
                </a:cubicBezTo>
                <a:cubicBezTo>
                  <a:pt x="3172438" y="789509"/>
                  <a:pt x="3229352" y="785320"/>
                  <a:pt x="3239891" y="743431"/>
                </a:cubicBezTo>
                <a:cubicBezTo>
                  <a:pt x="3254647" y="682693"/>
                  <a:pt x="3208273" y="653371"/>
                  <a:pt x="3153467" y="661749"/>
                </a:cubicBezTo>
                <a:cubicBezTo>
                  <a:pt x="3128172" y="642899"/>
                  <a:pt x="3090229" y="640804"/>
                  <a:pt x="3067042" y="670126"/>
                </a:cubicBezTo>
                <a:cubicBezTo>
                  <a:pt x="3041747" y="661749"/>
                  <a:pt x="3001697" y="674315"/>
                  <a:pt x="2991157" y="712015"/>
                </a:cubicBezTo>
                <a:cubicBezTo>
                  <a:pt x="2984833" y="732959"/>
                  <a:pt x="2982725" y="770659"/>
                  <a:pt x="3008020" y="781131"/>
                </a:cubicBezTo>
                <a:cubicBezTo>
                  <a:pt x="3024884" y="787414"/>
                  <a:pt x="3039639" y="774848"/>
                  <a:pt x="3045963" y="764375"/>
                </a:cubicBezTo>
                <a:cubicBezTo>
                  <a:pt x="3056502" y="747620"/>
                  <a:pt x="3041747" y="737148"/>
                  <a:pt x="3026992" y="730865"/>
                </a:cubicBezTo>
                <a:cubicBezTo>
                  <a:pt x="3045963" y="726676"/>
                  <a:pt x="3064934" y="726676"/>
                  <a:pt x="3079690" y="751809"/>
                </a:cubicBezTo>
                <a:cubicBezTo>
                  <a:pt x="3088121" y="768564"/>
                  <a:pt x="3098661" y="789509"/>
                  <a:pt x="3107093" y="799981"/>
                </a:cubicBezTo>
                <a:cubicBezTo>
                  <a:pt x="3117632" y="812547"/>
                  <a:pt x="3147143" y="841869"/>
                  <a:pt x="3182977" y="848152"/>
                </a:cubicBezTo>
                <a:cubicBezTo>
                  <a:pt x="3258862" y="867002"/>
                  <a:pt x="3343179" y="854436"/>
                  <a:pt x="3412741" y="839775"/>
                </a:cubicBezTo>
                <a:cubicBezTo>
                  <a:pt x="3366366" y="873286"/>
                  <a:pt x="3244107" y="875380"/>
                  <a:pt x="3180870" y="860719"/>
                </a:cubicBezTo>
                <a:cubicBezTo>
                  <a:pt x="3145035" y="852341"/>
                  <a:pt x="3121848" y="839775"/>
                  <a:pt x="3098661" y="812547"/>
                </a:cubicBezTo>
                <a:cubicBezTo>
                  <a:pt x="3092337" y="804170"/>
                  <a:pt x="3075474" y="779036"/>
                  <a:pt x="3060718" y="749714"/>
                </a:cubicBezTo>
                <a:cubicBezTo>
                  <a:pt x="3056502" y="766470"/>
                  <a:pt x="3058610" y="776942"/>
                  <a:pt x="3037531" y="787414"/>
                </a:cubicBezTo>
                <a:cubicBezTo>
                  <a:pt x="2967970" y="820925"/>
                  <a:pt x="2957430" y="714109"/>
                  <a:pt x="2995373" y="674315"/>
                </a:cubicBezTo>
                <a:cubicBezTo>
                  <a:pt x="3010128" y="659654"/>
                  <a:pt x="3048071" y="653371"/>
                  <a:pt x="3062826" y="657560"/>
                </a:cubicBezTo>
                <a:cubicBezTo>
                  <a:pt x="3079690" y="630332"/>
                  <a:pt x="3132387" y="632427"/>
                  <a:pt x="3157683" y="653371"/>
                </a:cubicBezTo>
                <a:cubicBezTo>
                  <a:pt x="3174546" y="644993"/>
                  <a:pt x="3201949" y="649182"/>
                  <a:pt x="3220920" y="659654"/>
                </a:cubicBezTo>
                <a:cubicBezTo>
                  <a:pt x="3271510" y="691071"/>
                  <a:pt x="3267294" y="789509"/>
                  <a:pt x="3191409" y="789509"/>
                </a:cubicBezTo>
                <a:cubicBezTo>
                  <a:pt x="3260970" y="835586"/>
                  <a:pt x="3328424" y="839775"/>
                  <a:pt x="3402201" y="806264"/>
                </a:cubicBezTo>
                <a:cubicBezTo>
                  <a:pt x="3497057" y="760187"/>
                  <a:pt x="3488626" y="680598"/>
                  <a:pt x="3480194" y="586349"/>
                </a:cubicBezTo>
                <a:cubicBezTo>
                  <a:pt x="3475978" y="542366"/>
                  <a:pt x="3467546" y="450212"/>
                  <a:pt x="3467546" y="450212"/>
                </a:cubicBezTo>
                <a:close/>
                <a:moveTo>
                  <a:pt x="4247716" y="450212"/>
                </a:moveTo>
                <a:cubicBezTo>
                  <a:pt x="4209774" y="563311"/>
                  <a:pt x="4285659" y="728770"/>
                  <a:pt x="4161292" y="781131"/>
                </a:cubicBezTo>
                <a:cubicBezTo>
                  <a:pt x="4121241" y="797886"/>
                  <a:pt x="4064328" y="781131"/>
                  <a:pt x="4049572" y="745526"/>
                </a:cubicBezTo>
                <a:cubicBezTo>
                  <a:pt x="4043248" y="728770"/>
                  <a:pt x="4043248" y="699448"/>
                  <a:pt x="4051680" y="691071"/>
                </a:cubicBezTo>
                <a:cubicBezTo>
                  <a:pt x="4058004" y="680598"/>
                  <a:pt x="4081191" y="678504"/>
                  <a:pt x="4091730" y="682693"/>
                </a:cubicBezTo>
                <a:cubicBezTo>
                  <a:pt x="4104378" y="686882"/>
                  <a:pt x="4104378" y="714109"/>
                  <a:pt x="4087515" y="718298"/>
                </a:cubicBezTo>
                <a:cubicBezTo>
                  <a:pt x="4110702" y="674315"/>
                  <a:pt x="4034817" y="682693"/>
                  <a:pt x="4060112" y="741337"/>
                </a:cubicBezTo>
                <a:cubicBezTo>
                  <a:pt x="4068543" y="760187"/>
                  <a:pt x="4102270" y="774848"/>
                  <a:pt x="4125457" y="774848"/>
                </a:cubicBezTo>
                <a:cubicBezTo>
                  <a:pt x="4161292" y="772753"/>
                  <a:pt x="4197126" y="747620"/>
                  <a:pt x="4207666" y="712015"/>
                </a:cubicBezTo>
                <a:cubicBezTo>
                  <a:pt x="4213990" y="686882"/>
                  <a:pt x="4213990" y="615671"/>
                  <a:pt x="4165508" y="577972"/>
                </a:cubicBezTo>
                <a:cubicBezTo>
                  <a:pt x="4150752" y="569594"/>
                  <a:pt x="4100162" y="548650"/>
                  <a:pt x="4074867" y="561216"/>
                </a:cubicBezTo>
                <a:cubicBezTo>
                  <a:pt x="4055896" y="571688"/>
                  <a:pt x="4034817" y="613577"/>
                  <a:pt x="3986335" y="592633"/>
                </a:cubicBezTo>
                <a:cubicBezTo>
                  <a:pt x="3971579" y="586349"/>
                  <a:pt x="3963148" y="569594"/>
                  <a:pt x="3971579" y="546555"/>
                </a:cubicBezTo>
                <a:cubicBezTo>
                  <a:pt x="3977903" y="533989"/>
                  <a:pt x="3998982" y="538178"/>
                  <a:pt x="4009522" y="546555"/>
                </a:cubicBezTo>
                <a:cubicBezTo>
                  <a:pt x="4011630" y="550744"/>
                  <a:pt x="3967363" y="540272"/>
                  <a:pt x="3986335" y="575877"/>
                </a:cubicBezTo>
                <a:cubicBezTo>
                  <a:pt x="4009522" y="617766"/>
                  <a:pt x="4106486" y="544461"/>
                  <a:pt x="4041140" y="500478"/>
                </a:cubicBezTo>
                <a:cubicBezTo>
                  <a:pt x="4017953" y="483723"/>
                  <a:pt x="3994766" y="500478"/>
                  <a:pt x="3969471" y="494195"/>
                </a:cubicBezTo>
                <a:cubicBezTo>
                  <a:pt x="3946284" y="490006"/>
                  <a:pt x="3939960" y="454401"/>
                  <a:pt x="3889370" y="460684"/>
                </a:cubicBezTo>
                <a:cubicBezTo>
                  <a:pt x="3864075" y="464873"/>
                  <a:pt x="3849320" y="483723"/>
                  <a:pt x="3838781" y="500478"/>
                </a:cubicBezTo>
                <a:cubicBezTo>
                  <a:pt x="3809270" y="490006"/>
                  <a:pt x="3781867" y="494195"/>
                  <a:pt x="3767111" y="498384"/>
                </a:cubicBezTo>
                <a:cubicBezTo>
                  <a:pt x="3750248" y="504667"/>
                  <a:pt x="3733385" y="515139"/>
                  <a:pt x="3727061" y="527705"/>
                </a:cubicBezTo>
                <a:cubicBezTo>
                  <a:pt x="3701766" y="571688"/>
                  <a:pt x="3729169" y="632427"/>
                  <a:pt x="3773435" y="607294"/>
                </a:cubicBezTo>
                <a:cubicBezTo>
                  <a:pt x="3805054" y="588444"/>
                  <a:pt x="3790298" y="544461"/>
                  <a:pt x="3748140" y="559122"/>
                </a:cubicBezTo>
                <a:cubicBezTo>
                  <a:pt x="3750248" y="554933"/>
                  <a:pt x="3756572" y="544461"/>
                  <a:pt x="3767111" y="544461"/>
                </a:cubicBezTo>
                <a:cubicBezTo>
                  <a:pt x="3779759" y="544461"/>
                  <a:pt x="3802946" y="552839"/>
                  <a:pt x="3800838" y="580066"/>
                </a:cubicBezTo>
                <a:cubicBezTo>
                  <a:pt x="3800838" y="605199"/>
                  <a:pt x="3781867" y="624049"/>
                  <a:pt x="3752356" y="624049"/>
                </a:cubicBezTo>
                <a:cubicBezTo>
                  <a:pt x="3710198" y="624049"/>
                  <a:pt x="3701766" y="588444"/>
                  <a:pt x="3705982" y="544461"/>
                </a:cubicBezTo>
                <a:cubicBezTo>
                  <a:pt x="3676471" y="533989"/>
                  <a:pt x="3630097" y="533989"/>
                  <a:pt x="3617449" y="584255"/>
                </a:cubicBezTo>
                <a:cubicBezTo>
                  <a:pt x="3594262" y="588444"/>
                  <a:pt x="3568967" y="603105"/>
                  <a:pt x="3564751" y="619860"/>
                </a:cubicBezTo>
                <a:cubicBezTo>
                  <a:pt x="3556320" y="649182"/>
                  <a:pt x="3571075" y="672221"/>
                  <a:pt x="3583723" y="682693"/>
                </a:cubicBezTo>
                <a:cubicBezTo>
                  <a:pt x="3568967" y="701543"/>
                  <a:pt x="3560536" y="739242"/>
                  <a:pt x="3592154" y="766470"/>
                </a:cubicBezTo>
                <a:cubicBezTo>
                  <a:pt x="3627989" y="795792"/>
                  <a:pt x="3682795" y="791603"/>
                  <a:pt x="3697550" y="753903"/>
                </a:cubicBezTo>
                <a:cubicBezTo>
                  <a:pt x="3697550" y="753903"/>
                  <a:pt x="3701766" y="728770"/>
                  <a:pt x="3693334" y="714109"/>
                </a:cubicBezTo>
                <a:cubicBezTo>
                  <a:pt x="3672255" y="699448"/>
                  <a:pt x="3651176" y="703637"/>
                  <a:pt x="3649068" y="741337"/>
                </a:cubicBezTo>
                <a:cubicBezTo>
                  <a:pt x="3649068" y="741337"/>
                  <a:pt x="3638528" y="724581"/>
                  <a:pt x="3644852" y="709920"/>
                </a:cubicBezTo>
                <a:cubicBezTo>
                  <a:pt x="3649068" y="695259"/>
                  <a:pt x="3661715" y="691071"/>
                  <a:pt x="3672255" y="691071"/>
                </a:cubicBezTo>
                <a:cubicBezTo>
                  <a:pt x="3687011" y="688976"/>
                  <a:pt x="3705982" y="703637"/>
                  <a:pt x="3708090" y="722487"/>
                </a:cubicBezTo>
                <a:cubicBezTo>
                  <a:pt x="3712306" y="770659"/>
                  <a:pt x="3756572" y="810453"/>
                  <a:pt x="3796622" y="835586"/>
                </a:cubicBezTo>
                <a:cubicBezTo>
                  <a:pt x="3880939" y="887947"/>
                  <a:pt x="3980011" y="908891"/>
                  <a:pt x="4095946" y="890041"/>
                </a:cubicBezTo>
                <a:cubicBezTo>
                  <a:pt x="4148644" y="881663"/>
                  <a:pt x="4192910" y="867002"/>
                  <a:pt x="4207666" y="856530"/>
                </a:cubicBezTo>
                <a:cubicBezTo>
                  <a:pt x="4241392" y="833491"/>
                  <a:pt x="4266687" y="810453"/>
                  <a:pt x="4283551" y="774848"/>
                </a:cubicBezTo>
                <a:cubicBezTo>
                  <a:pt x="4313062" y="716204"/>
                  <a:pt x="4294090" y="653371"/>
                  <a:pt x="4289875" y="628238"/>
                </a:cubicBezTo>
                <a:cubicBezTo>
                  <a:pt x="4289875" y="615671"/>
                  <a:pt x="4273011" y="563311"/>
                  <a:pt x="4266687" y="554933"/>
                </a:cubicBezTo>
                <a:cubicBezTo>
                  <a:pt x="4285659" y="672221"/>
                  <a:pt x="4289875" y="743431"/>
                  <a:pt x="4226637" y="793697"/>
                </a:cubicBezTo>
                <a:cubicBezTo>
                  <a:pt x="4197126" y="816736"/>
                  <a:pt x="4165508" y="831397"/>
                  <a:pt x="4135997" y="835586"/>
                </a:cubicBezTo>
                <a:cubicBezTo>
                  <a:pt x="4070651" y="848152"/>
                  <a:pt x="4003198" y="829303"/>
                  <a:pt x="3967363" y="802075"/>
                </a:cubicBezTo>
                <a:cubicBezTo>
                  <a:pt x="3937853" y="779036"/>
                  <a:pt x="3920989" y="712015"/>
                  <a:pt x="3986335" y="722487"/>
                </a:cubicBezTo>
                <a:cubicBezTo>
                  <a:pt x="3971579" y="726676"/>
                  <a:pt x="3958932" y="737148"/>
                  <a:pt x="3954716" y="745526"/>
                </a:cubicBezTo>
                <a:cubicBezTo>
                  <a:pt x="3952608" y="789509"/>
                  <a:pt x="4009522" y="785320"/>
                  <a:pt x="4020061" y="743431"/>
                </a:cubicBezTo>
                <a:cubicBezTo>
                  <a:pt x="4034817" y="682693"/>
                  <a:pt x="3988443" y="653371"/>
                  <a:pt x="3933637" y="661749"/>
                </a:cubicBezTo>
                <a:cubicBezTo>
                  <a:pt x="3908342" y="642899"/>
                  <a:pt x="3870399" y="640804"/>
                  <a:pt x="3847212" y="670126"/>
                </a:cubicBezTo>
                <a:cubicBezTo>
                  <a:pt x="3821917" y="661749"/>
                  <a:pt x="3781867" y="674315"/>
                  <a:pt x="3771327" y="712015"/>
                </a:cubicBezTo>
                <a:cubicBezTo>
                  <a:pt x="3765003" y="732959"/>
                  <a:pt x="3762896" y="770659"/>
                  <a:pt x="3788190" y="781131"/>
                </a:cubicBezTo>
                <a:cubicBezTo>
                  <a:pt x="3805054" y="787414"/>
                  <a:pt x="3819809" y="774848"/>
                  <a:pt x="3826133" y="764375"/>
                </a:cubicBezTo>
                <a:cubicBezTo>
                  <a:pt x="3836673" y="747620"/>
                  <a:pt x="3821917" y="737148"/>
                  <a:pt x="3807162" y="730865"/>
                </a:cubicBezTo>
                <a:cubicBezTo>
                  <a:pt x="3826133" y="726676"/>
                  <a:pt x="3845104" y="726676"/>
                  <a:pt x="3859860" y="751809"/>
                </a:cubicBezTo>
                <a:cubicBezTo>
                  <a:pt x="3868291" y="768564"/>
                  <a:pt x="3878831" y="789509"/>
                  <a:pt x="3887263" y="799981"/>
                </a:cubicBezTo>
                <a:cubicBezTo>
                  <a:pt x="3897802" y="812547"/>
                  <a:pt x="3927313" y="841869"/>
                  <a:pt x="3963148" y="848152"/>
                </a:cubicBezTo>
                <a:cubicBezTo>
                  <a:pt x="4039033" y="867002"/>
                  <a:pt x="4123349" y="854436"/>
                  <a:pt x="4192910" y="839775"/>
                </a:cubicBezTo>
                <a:cubicBezTo>
                  <a:pt x="4146536" y="873286"/>
                  <a:pt x="4024277" y="875380"/>
                  <a:pt x="3961040" y="860719"/>
                </a:cubicBezTo>
                <a:cubicBezTo>
                  <a:pt x="3925205" y="852341"/>
                  <a:pt x="3902018" y="839775"/>
                  <a:pt x="3878831" y="812547"/>
                </a:cubicBezTo>
                <a:cubicBezTo>
                  <a:pt x="3872507" y="804170"/>
                  <a:pt x="3855644" y="779036"/>
                  <a:pt x="3840888" y="749714"/>
                </a:cubicBezTo>
                <a:cubicBezTo>
                  <a:pt x="3836673" y="766470"/>
                  <a:pt x="3838781" y="776942"/>
                  <a:pt x="3817701" y="787414"/>
                </a:cubicBezTo>
                <a:cubicBezTo>
                  <a:pt x="3748140" y="820925"/>
                  <a:pt x="3737600" y="714109"/>
                  <a:pt x="3775543" y="674315"/>
                </a:cubicBezTo>
                <a:cubicBezTo>
                  <a:pt x="3790298" y="659654"/>
                  <a:pt x="3828241" y="653371"/>
                  <a:pt x="3842996" y="657560"/>
                </a:cubicBezTo>
                <a:cubicBezTo>
                  <a:pt x="3859860" y="630332"/>
                  <a:pt x="3912558" y="632427"/>
                  <a:pt x="3937853" y="653371"/>
                </a:cubicBezTo>
                <a:cubicBezTo>
                  <a:pt x="3954716" y="644993"/>
                  <a:pt x="3982119" y="649182"/>
                  <a:pt x="4001090" y="659654"/>
                </a:cubicBezTo>
                <a:cubicBezTo>
                  <a:pt x="4051680" y="691071"/>
                  <a:pt x="4047464" y="789509"/>
                  <a:pt x="3971579" y="789509"/>
                </a:cubicBezTo>
                <a:cubicBezTo>
                  <a:pt x="4041140" y="835586"/>
                  <a:pt x="4108594" y="839775"/>
                  <a:pt x="4182371" y="806264"/>
                </a:cubicBezTo>
                <a:cubicBezTo>
                  <a:pt x="4277227" y="760187"/>
                  <a:pt x="4268795" y="680598"/>
                  <a:pt x="4260364" y="586349"/>
                </a:cubicBezTo>
                <a:cubicBezTo>
                  <a:pt x="4256148" y="542366"/>
                  <a:pt x="4247716" y="450212"/>
                  <a:pt x="4247716" y="450212"/>
                </a:cubicBezTo>
                <a:close/>
                <a:moveTo>
                  <a:pt x="4546628" y="0"/>
                </a:moveTo>
                <a:cubicBezTo>
                  <a:pt x="4508686" y="113099"/>
                  <a:pt x="4584571" y="278558"/>
                  <a:pt x="4460204" y="330919"/>
                </a:cubicBezTo>
                <a:cubicBezTo>
                  <a:pt x="4420153" y="347674"/>
                  <a:pt x="4363240" y="330919"/>
                  <a:pt x="4348484" y="295314"/>
                </a:cubicBezTo>
                <a:cubicBezTo>
                  <a:pt x="4342160" y="278558"/>
                  <a:pt x="4342160" y="249236"/>
                  <a:pt x="4350592" y="240859"/>
                </a:cubicBezTo>
                <a:cubicBezTo>
                  <a:pt x="4356916" y="230386"/>
                  <a:pt x="4380103" y="228292"/>
                  <a:pt x="4390643" y="232481"/>
                </a:cubicBezTo>
                <a:cubicBezTo>
                  <a:pt x="4403290" y="236670"/>
                  <a:pt x="4403290" y="263897"/>
                  <a:pt x="4386427" y="268086"/>
                </a:cubicBezTo>
                <a:cubicBezTo>
                  <a:pt x="4409614" y="224103"/>
                  <a:pt x="4333729" y="232481"/>
                  <a:pt x="4359024" y="291125"/>
                </a:cubicBezTo>
                <a:cubicBezTo>
                  <a:pt x="4367455" y="309975"/>
                  <a:pt x="4401182" y="324636"/>
                  <a:pt x="4424369" y="324636"/>
                </a:cubicBezTo>
                <a:cubicBezTo>
                  <a:pt x="4460204" y="322541"/>
                  <a:pt x="4496038" y="297408"/>
                  <a:pt x="4506578" y="261803"/>
                </a:cubicBezTo>
                <a:cubicBezTo>
                  <a:pt x="4512902" y="236670"/>
                  <a:pt x="4512902" y="165459"/>
                  <a:pt x="4464420" y="127760"/>
                </a:cubicBezTo>
                <a:cubicBezTo>
                  <a:pt x="4449664" y="119382"/>
                  <a:pt x="4399074" y="98438"/>
                  <a:pt x="4373779" y="111004"/>
                </a:cubicBezTo>
                <a:cubicBezTo>
                  <a:pt x="4354808" y="121477"/>
                  <a:pt x="4333729" y="163365"/>
                  <a:pt x="4285247" y="142421"/>
                </a:cubicBezTo>
                <a:cubicBezTo>
                  <a:pt x="4270491" y="136137"/>
                  <a:pt x="4262060" y="119382"/>
                  <a:pt x="4270491" y="96343"/>
                </a:cubicBezTo>
                <a:cubicBezTo>
                  <a:pt x="4276815" y="83777"/>
                  <a:pt x="4297894" y="87966"/>
                  <a:pt x="4308434" y="96343"/>
                </a:cubicBezTo>
                <a:cubicBezTo>
                  <a:pt x="4310542" y="100532"/>
                  <a:pt x="4266276" y="90060"/>
                  <a:pt x="4285247" y="125665"/>
                </a:cubicBezTo>
                <a:cubicBezTo>
                  <a:pt x="4308434" y="167554"/>
                  <a:pt x="4405398" y="94249"/>
                  <a:pt x="4340053" y="50266"/>
                </a:cubicBezTo>
                <a:cubicBezTo>
                  <a:pt x="4316865" y="33511"/>
                  <a:pt x="4293678" y="50266"/>
                  <a:pt x="4268383" y="43983"/>
                </a:cubicBezTo>
                <a:cubicBezTo>
                  <a:pt x="4245196" y="39794"/>
                  <a:pt x="4238873" y="4189"/>
                  <a:pt x="4188283" y="10472"/>
                </a:cubicBezTo>
                <a:cubicBezTo>
                  <a:pt x="4162988" y="14661"/>
                  <a:pt x="4148232" y="33511"/>
                  <a:pt x="4137693" y="50266"/>
                </a:cubicBezTo>
                <a:cubicBezTo>
                  <a:pt x="4108182" y="39794"/>
                  <a:pt x="4080779" y="43983"/>
                  <a:pt x="4066023" y="48172"/>
                </a:cubicBezTo>
                <a:cubicBezTo>
                  <a:pt x="4049160" y="54455"/>
                  <a:pt x="4032297" y="64927"/>
                  <a:pt x="4025973" y="77494"/>
                </a:cubicBezTo>
                <a:cubicBezTo>
                  <a:pt x="4000678" y="121477"/>
                  <a:pt x="4028081" y="182215"/>
                  <a:pt x="4072347" y="157082"/>
                </a:cubicBezTo>
                <a:cubicBezTo>
                  <a:pt x="4103966" y="138232"/>
                  <a:pt x="4089211" y="94249"/>
                  <a:pt x="4047052" y="108910"/>
                </a:cubicBezTo>
                <a:cubicBezTo>
                  <a:pt x="4049160" y="104721"/>
                  <a:pt x="4055484" y="94249"/>
                  <a:pt x="4066023" y="94249"/>
                </a:cubicBezTo>
                <a:cubicBezTo>
                  <a:pt x="4078671" y="94249"/>
                  <a:pt x="4101858" y="102627"/>
                  <a:pt x="4099750" y="129854"/>
                </a:cubicBezTo>
                <a:cubicBezTo>
                  <a:pt x="4099750" y="154987"/>
                  <a:pt x="4080779" y="173837"/>
                  <a:pt x="4051268" y="173837"/>
                </a:cubicBezTo>
                <a:cubicBezTo>
                  <a:pt x="4009110" y="173837"/>
                  <a:pt x="4000678" y="138232"/>
                  <a:pt x="4004894" y="94249"/>
                </a:cubicBezTo>
                <a:cubicBezTo>
                  <a:pt x="3975383" y="83777"/>
                  <a:pt x="3929009" y="83777"/>
                  <a:pt x="3916361" y="134043"/>
                </a:cubicBezTo>
                <a:cubicBezTo>
                  <a:pt x="3893174" y="138232"/>
                  <a:pt x="3867879" y="152893"/>
                  <a:pt x="3863663" y="169648"/>
                </a:cubicBezTo>
                <a:cubicBezTo>
                  <a:pt x="3855232" y="198970"/>
                  <a:pt x="3869987" y="222009"/>
                  <a:pt x="3882635" y="232481"/>
                </a:cubicBezTo>
                <a:cubicBezTo>
                  <a:pt x="3867879" y="251331"/>
                  <a:pt x="3859448" y="289030"/>
                  <a:pt x="3891066" y="316258"/>
                </a:cubicBezTo>
                <a:cubicBezTo>
                  <a:pt x="3926901" y="345580"/>
                  <a:pt x="3981707" y="341391"/>
                  <a:pt x="3996462" y="303691"/>
                </a:cubicBezTo>
                <a:cubicBezTo>
                  <a:pt x="3996462" y="303691"/>
                  <a:pt x="4000678" y="278558"/>
                  <a:pt x="3992246" y="263897"/>
                </a:cubicBezTo>
                <a:cubicBezTo>
                  <a:pt x="3971167" y="249236"/>
                  <a:pt x="3950088" y="253425"/>
                  <a:pt x="3947980" y="291125"/>
                </a:cubicBezTo>
                <a:cubicBezTo>
                  <a:pt x="3947980" y="291125"/>
                  <a:pt x="3937441" y="274369"/>
                  <a:pt x="3943764" y="259708"/>
                </a:cubicBezTo>
                <a:cubicBezTo>
                  <a:pt x="3947980" y="245047"/>
                  <a:pt x="3960628" y="240859"/>
                  <a:pt x="3971167" y="240859"/>
                </a:cubicBezTo>
                <a:cubicBezTo>
                  <a:pt x="3985923" y="238764"/>
                  <a:pt x="4004894" y="253425"/>
                  <a:pt x="4007002" y="272275"/>
                </a:cubicBezTo>
                <a:cubicBezTo>
                  <a:pt x="4011218" y="320447"/>
                  <a:pt x="4055484" y="360241"/>
                  <a:pt x="4095534" y="385374"/>
                </a:cubicBezTo>
                <a:cubicBezTo>
                  <a:pt x="4179851" y="437735"/>
                  <a:pt x="4278923" y="458679"/>
                  <a:pt x="4394858" y="439829"/>
                </a:cubicBezTo>
                <a:cubicBezTo>
                  <a:pt x="4447556" y="431451"/>
                  <a:pt x="4491823" y="416790"/>
                  <a:pt x="4506578" y="406318"/>
                </a:cubicBezTo>
                <a:cubicBezTo>
                  <a:pt x="4540305" y="383279"/>
                  <a:pt x="4565600" y="360241"/>
                  <a:pt x="4582463" y="324636"/>
                </a:cubicBezTo>
                <a:cubicBezTo>
                  <a:pt x="4611974" y="265992"/>
                  <a:pt x="4593003" y="203159"/>
                  <a:pt x="4588787" y="178026"/>
                </a:cubicBezTo>
                <a:cubicBezTo>
                  <a:pt x="4588787" y="165459"/>
                  <a:pt x="4571923" y="113099"/>
                  <a:pt x="4565600" y="104721"/>
                </a:cubicBezTo>
                <a:cubicBezTo>
                  <a:pt x="4584571" y="222009"/>
                  <a:pt x="4588787" y="293219"/>
                  <a:pt x="4525549" y="343485"/>
                </a:cubicBezTo>
                <a:cubicBezTo>
                  <a:pt x="4496038" y="366524"/>
                  <a:pt x="4464420" y="381185"/>
                  <a:pt x="4434909" y="385374"/>
                </a:cubicBezTo>
                <a:cubicBezTo>
                  <a:pt x="4369563" y="397940"/>
                  <a:pt x="4302110" y="379091"/>
                  <a:pt x="4266276" y="351863"/>
                </a:cubicBezTo>
                <a:cubicBezTo>
                  <a:pt x="4236765" y="328824"/>
                  <a:pt x="4219901" y="261803"/>
                  <a:pt x="4285247" y="272275"/>
                </a:cubicBezTo>
                <a:cubicBezTo>
                  <a:pt x="4270491" y="276464"/>
                  <a:pt x="4257844" y="286936"/>
                  <a:pt x="4253628" y="295314"/>
                </a:cubicBezTo>
                <a:cubicBezTo>
                  <a:pt x="4251520" y="339297"/>
                  <a:pt x="4308434" y="335108"/>
                  <a:pt x="4318973" y="293219"/>
                </a:cubicBezTo>
                <a:cubicBezTo>
                  <a:pt x="4333729" y="232481"/>
                  <a:pt x="4287355" y="203159"/>
                  <a:pt x="4232549" y="211537"/>
                </a:cubicBezTo>
                <a:cubicBezTo>
                  <a:pt x="4207254" y="192687"/>
                  <a:pt x="4169311" y="190592"/>
                  <a:pt x="4146124" y="219914"/>
                </a:cubicBezTo>
                <a:cubicBezTo>
                  <a:pt x="4120829" y="211537"/>
                  <a:pt x="4080779" y="224103"/>
                  <a:pt x="4070239" y="261803"/>
                </a:cubicBezTo>
                <a:cubicBezTo>
                  <a:pt x="4063916" y="282747"/>
                  <a:pt x="4061808" y="320447"/>
                  <a:pt x="4087103" y="330919"/>
                </a:cubicBezTo>
                <a:cubicBezTo>
                  <a:pt x="4103966" y="337202"/>
                  <a:pt x="4118721" y="324636"/>
                  <a:pt x="4125045" y="314163"/>
                </a:cubicBezTo>
                <a:cubicBezTo>
                  <a:pt x="4135585" y="297408"/>
                  <a:pt x="4120829" y="286936"/>
                  <a:pt x="4106074" y="280653"/>
                </a:cubicBezTo>
                <a:cubicBezTo>
                  <a:pt x="4125045" y="276464"/>
                  <a:pt x="4144016" y="276464"/>
                  <a:pt x="4158772" y="301597"/>
                </a:cubicBezTo>
                <a:cubicBezTo>
                  <a:pt x="4167203" y="318352"/>
                  <a:pt x="4177743" y="339297"/>
                  <a:pt x="4186175" y="349769"/>
                </a:cubicBezTo>
                <a:cubicBezTo>
                  <a:pt x="4196714" y="362335"/>
                  <a:pt x="4226225" y="391657"/>
                  <a:pt x="4262060" y="397940"/>
                </a:cubicBezTo>
                <a:cubicBezTo>
                  <a:pt x="4337945" y="416790"/>
                  <a:pt x="4422261" y="404224"/>
                  <a:pt x="4491823" y="389563"/>
                </a:cubicBezTo>
                <a:cubicBezTo>
                  <a:pt x="4445448" y="423074"/>
                  <a:pt x="4323189" y="425168"/>
                  <a:pt x="4259952" y="410507"/>
                </a:cubicBezTo>
                <a:cubicBezTo>
                  <a:pt x="4224117" y="402129"/>
                  <a:pt x="4200930" y="389563"/>
                  <a:pt x="4177743" y="362335"/>
                </a:cubicBezTo>
                <a:cubicBezTo>
                  <a:pt x="4171419" y="353958"/>
                  <a:pt x="4154556" y="328824"/>
                  <a:pt x="4139801" y="299502"/>
                </a:cubicBezTo>
                <a:cubicBezTo>
                  <a:pt x="4135585" y="316258"/>
                  <a:pt x="4137693" y="326730"/>
                  <a:pt x="4116613" y="337202"/>
                </a:cubicBezTo>
                <a:cubicBezTo>
                  <a:pt x="4047052" y="370713"/>
                  <a:pt x="4036513" y="263897"/>
                  <a:pt x="4074455" y="224103"/>
                </a:cubicBezTo>
                <a:cubicBezTo>
                  <a:pt x="4089211" y="209442"/>
                  <a:pt x="4127153" y="203159"/>
                  <a:pt x="4141908" y="207348"/>
                </a:cubicBezTo>
                <a:cubicBezTo>
                  <a:pt x="4158772" y="180120"/>
                  <a:pt x="4211470" y="182215"/>
                  <a:pt x="4236765" y="203159"/>
                </a:cubicBezTo>
                <a:cubicBezTo>
                  <a:pt x="4253628" y="194781"/>
                  <a:pt x="4281031" y="198970"/>
                  <a:pt x="4300002" y="209442"/>
                </a:cubicBezTo>
                <a:cubicBezTo>
                  <a:pt x="4350592" y="240859"/>
                  <a:pt x="4346376" y="339297"/>
                  <a:pt x="4270491" y="339297"/>
                </a:cubicBezTo>
                <a:cubicBezTo>
                  <a:pt x="4340053" y="385374"/>
                  <a:pt x="4407506" y="389563"/>
                  <a:pt x="4481283" y="356052"/>
                </a:cubicBezTo>
                <a:cubicBezTo>
                  <a:pt x="4576139" y="309975"/>
                  <a:pt x="4567708" y="230386"/>
                  <a:pt x="4559276" y="136137"/>
                </a:cubicBezTo>
                <a:cubicBezTo>
                  <a:pt x="4555060" y="92155"/>
                  <a:pt x="4546628" y="0"/>
                  <a:pt x="4546628" y="0"/>
                </a:cubicBezTo>
                <a:close/>
              </a:path>
            </a:pathLst>
          </a:custGeom>
          <a:noFill/>
          <a:ln w="6350" cap="flat">
            <a:solidFill>
              <a:schemeClr val="bg1">
                <a:alpha val="8000"/>
              </a:schemeClr>
            </a:solidFill>
            <a:miter/>
            <a:headEnd/>
            <a:tailEnd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任意多边形: 形状 153"/>
          <p:cNvSpPr txBox="1"/>
          <p:nvPr/>
        </p:nvSpPr>
        <p:spPr>
          <a:xfrm rot="2683528">
            <a:off x="4303377" y="5077927"/>
            <a:ext cx="3594427" cy="3560146"/>
          </a:xfrm>
          <a:custGeom>
            <a:avLst/>
            <a:gdLst>
              <a:gd name="connsiteX0" fmla="*/ 258864 w 3594427"/>
              <a:gd name="connsiteY0" fmla="*/ 258864 h 3560146"/>
              <a:gd name="connsiteX1" fmla="*/ 883814 w 3594427"/>
              <a:gd name="connsiteY1" fmla="*/ 1 h 3560146"/>
              <a:gd name="connsiteX2" fmla="*/ 3594427 w 3594427"/>
              <a:gd name="connsiteY2" fmla="*/ 0 h 3560146"/>
              <a:gd name="connsiteX3" fmla="*/ 0 w 3594427"/>
              <a:gd name="connsiteY3" fmla="*/ 3560146 h 3560146"/>
              <a:gd name="connsiteX4" fmla="*/ 0 w 3594427"/>
              <a:gd name="connsiteY4" fmla="*/ 883815 h 3560146"/>
              <a:gd name="connsiteX5" fmla="*/ 258864 w 3594427"/>
              <a:gd name="connsiteY5" fmla="*/ 258864 h 3560146"/>
            </a:gdLst>
            <a:ahLst/>
            <a:cxnLst/>
            <a:rect l="l" t="t" r="r" b="b"/>
            <a:pathLst>
              <a:path w="3594427" h="3560146">
                <a:moveTo>
                  <a:pt x="258864" y="258864"/>
                </a:moveTo>
                <a:cubicBezTo>
                  <a:pt x="418802" y="98925"/>
                  <a:pt x="639756" y="1"/>
                  <a:pt x="883814" y="1"/>
                </a:cubicBezTo>
                <a:lnTo>
                  <a:pt x="3594427" y="0"/>
                </a:lnTo>
                <a:lnTo>
                  <a:pt x="0" y="3560146"/>
                </a:lnTo>
                <a:lnTo>
                  <a:pt x="0" y="883815"/>
                </a:lnTo>
                <a:cubicBezTo>
                  <a:pt x="0" y="639756"/>
                  <a:pt x="98924" y="418803"/>
                  <a:pt x="258864" y="25886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任意多边形: 形状 157"/>
          <p:cNvSpPr txBox="1"/>
          <p:nvPr/>
        </p:nvSpPr>
        <p:spPr>
          <a:xfrm flipH="1">
            <a:off x="10866440" y="441758"/>
            <a:ext cx="851341" cy="843221"/>
          </a:xfrm>
          <a:custGeom>
            <a:avLst/>
            <a:gdLst>
              <a:gd name="connsiteX0" fmla="*/ 212743 w 3342219"/>
              <a:gd name="connsiteY0" fmla="*/ 212742 h 3310343"/>
              <a:gd name="connsiteX1" fmla="*/ 726347 w 3342219"/>
              <a:gd name="connsiteY1" fmla="*/ 0 h 3310343"/>
              <a:gd name="connsiteX2" fmla="*/ 3342219 w 3342219"/>
              <a:gd name="connsiteY2" fmla="*/ 0 h 3310343"/>
              <a:gd name="connsiteX3" fmla="*/ 0 w 3342219"/>
              <a:gd name="connsiteY3" fmla="*/ 3310343 h 3310343"/>
              <a:gd name="connsiteX4" fmla="*/ 0 w 3342219"/>
              <a:gd name="connsiteY4" fmla="*/ 726347 h 3310343"/>
              <a:gd name="connsiteX5" fmla="*/ 212743 w 3342219"/>
              <a:gd name="connsiteY5" fmla="*/ 212742 h 3310343"/>
            </a:gdLst>
            <a:ahLst/>
            <a:cxnLst/>
            <a:rect l="l" t="t" r="r" b="b"/>
            <a:pathLst>
              <a:path w="3342219" h="3310343">
                <a:moveTo>
                  <a:pt x="212743" y="212742"/>
                </a:moveTo>
                <a:cubicBezTo>
                  <a:pt x="344185" y="81299"/>
                  <a:pt x="525772" y="0"/>
                  <a:pt x="726347" y="0"/>
                </a:cubicBezTo>
                <a:lnTo>
                  <a:pt x="3342219" y="0"/>
                </a:lnTo>
                <a:lnTo>
                  <a:pt x="0" y="3310343"/>
                </a:lnTo>
                <a:lnTo>
                  <a:pt x="0" y="726347"/>
                </a:lnTo>
                <a:cubicBezTo>
                  <a:pt x="0" y="525772"/>
                  <a:pt x="81299" y="344185"/>
                  <a:pt x="212743" y="2127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任意多边形: 形状 160"/>
          <p:cNvSpPr txBox="1"/>
          <p:nvPr/>
        </p:nvSpPr>
        <p:spPr>
          <a:xfrm>
            <a:off x="474220" y="441758"/>
            <a:ext cx="851341" cy="843221"/>
          </a:xfrm>
          <a:custGeom>
            <a:avLst/>
            <a:gdLst>
              <a:gd name="connsiteX0" fmla="*/ 212743 w 3342219"/>
              <a:gd name="connsiteY0" fmla="*/ 212742 h 3310343"/>
              <a:gd name="connsiteX1" fmla="*/ 726347 w 3342219"/>
              <a:gd name="connsiteY1" fmla="*/ 0 h 3310343"/>
              <a:gd name="connsiteX2" fmla="*/ 3342219 w 3342219"/>
              <a:gd name="connsiteY2" fmla="*/ 0 h 3310343"/>
              <a:gd name="connsiteX3" fmla="*/ 0 w 3342219"/>
              <a:gd name="connsiteY3" fmla="*/ 3310343 h 3310343"/>
              <a:gd name="connsiteX4" fmla="*/ 0 w 3342219"/>
              <a:gd name="connsiteY4" fmla="*/ 726347 h 3310343"/>
              <a:gd name="connsiteX5" fmla="*/ 212743 w 3342219"/>
              <a:gd name="connsiteY5" fmla="*/ 212742 h 3310343"/>
            </a:gdLst>
            <a:ahLst/>
            <a:cxnLst/>
            <a:rect l="l" t="t" r="r" b="b"/>
            <a:pathLst>
              <a:path w="3342219" h="3310343">
                <a:moveTo>
                  <a:pt x="212743" y="212742"/>
                </a:moveTo>
                <a:cubicBezTo>
                  <a:pt x="344185" y="81299"/>
                  <a:pt x="525772" y="0"/>
                  <a:pt x="726347" y="0"/>
                </a:cubicBezTo>
                <a:lnTo>
                  <a:pt x="3342219" y="0"/>
                </a:lnTo>
                <a:lnTo>
                  <a:pt x="0" y="3310343"/>
                </a:lnTo>
                <a:lnTo>
                  <a:pt x="0" y="726347"/>
                </a:lnTo>
                <a:cubicBezTo>
                  <a:pt x="0" y="525772"/>
                  <a:pt x="81299" y="344185"/>
                  <a:pt x="212743" y="2127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: 圆角 161"/>
          <p:cNvSpPr txBox="1"/>
          <p:nvPr/>
        </p:nvSpPr>
        <p:spPr>
          <a:xfrm>
            <a:off x="2364521" y="2443691"/>
            <a:ext cx="961200" cy="515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162"/>
          <p:cNvSpPr txBox="1"/>
          <p:nvPr/>
        </p:nvSpPr>
        <p:spPr>
          <a:xfrm>
            <a:off x="2418716" y="2434923"/>
            <a:ext cx="852811" cy="5325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14" name="文本框 163"/>
          <p:cNvSpPr txBox="1"/>
          <p:nvPr/>
        </p:nvSpPr>
        <p:spPr>
          <a:xfrm>
            <a:off x="1456891" y="3056608"/>
            <a:ext cx="2776461" cy="857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7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Introducción</a:t>
            </a:r>
            <a:r>
              <a:rPr kumimoji="1" lang="en-US" altLang="zh-CN" sz="17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a la Cuenta </a:t>
            </a:r>
            <a:r>
              <a:rPr kumimoji="1" lang="en-US" altLang="zh-CN" sz="17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Contable</a:t>
            </a:r>
            <a:endParaRPr kumimoji="1" lang="zh-CN" altLang="en-US" dirty="0"/>
          </a:p>
        </p:txBody>
      </p:sp>
      <p:sp>
        <p:nvSpPr>
          <p:cNvPr id="15" name="矩形: 圆角 165"/>
          <p:cNvSpPr txBox="1"/>
          <p:nvPr/>
        </p:nvSpPr>
        <p:spPr>
          <a:xfrm>
            <a:off x="2408212" y="4128730"/>
            <a:ext cx="873818" cy="5532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矩形: 圆角 166"/>
          <p:cNvSpPr txBox="1"/>
          <p:nvPr/>
        </p:nvSpPr>
        <p:spPr>
          <a:xfrm>
            <a:off x="5619567" y="2443691"/>
            <a:ext cx="961200" cy="515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文本框 167"/>
          <p:cNvSpPr txBox="1"/>
          <p:nvPr/>
        </p:nvSpPr>
        <p:spPr>
          <a:xfrm>
            <a:off x="5673762" y="2434923"/>
            <a:ext cx="852811" cy="5325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8" name="文本框 168"/>
          <p:cNvSpPr txBox="1"/>
          <p:nvPr/>
        </p:nvSpPr>
        <p:spPr>
          <a:xfrm>
            <a:off x="4711937" y="3056608"/>
            <a:ext cx="2776461" cy="857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Importancia del Plan de Cuentas</a:t>
            </a:r>
            <a:endParaRPr kumimoji="1" lang="zh-CN" altLang="en-US"/>
          </a:p>
        </p:txBody>
      </p:sp>
      <p:sp>
        <p:nvSpPr>
          <p:cNvPr id="19" name="矩形: 圆角 170"/>
          <p:cNvSpPr txBox="1"/>
          <p:nvPr/>
        </p:nvSpPr>
        <p:spPr>
          <a:xfrm>
            <a:off x="5663258" y="4128730"/>
            <a:ext cx="873818" cy="5532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矩形: 圆角 171"/>
          <p:cNvSpPr txBox="1"/>
          <p:nvPr/>
        </p:nvSpPr>
        <p:spPr>
          <a:xfrm>
            <a:off x="8874613" y="2443691"/>
            <a:ext cx="961200" cy="515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172"/>
          <p:cNvSpPr txBox="1"/>
          <p:nvPr/>
        </p:nvSpPr>
        <p:spPr>
          <a:xfrm>
            <a:off x="8928808" y="2434923"/>
            <a:ext cx="852811" cy="5325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22" name="文本框 173"/>
          <p:cNvSpPr txBox="1"/>
          <p:nvPr/>
        </p:nvSpPr>
        <p:spPr>
          <a:xfrm>
            <a:off x="7966983" y="3056608"/>
            <a:ext cx="2776461" cy="857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Construcción del Plan de Cuentas</a:t>
            </a:r>
            <a:endParaRPr kumimoji="1" lang="zh-CN" altLang="en-US"/>
          </a:p>
        </p:txBody>
      </p:sp>
      <p:sp>
        <p:nvSpPr>
          <p:cNvPr id="23" name="矩形: 圆角 175"/>
          <p:cNvSpPr txBox="1"/>
          <p:nvPr/>
        </p:nvSpPr>
        <p:spPr>
          <a:xfrm>
            <a:off x="8918304" y="4128730"/>
            <a:ext cx="873818" cy="5532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393700" sx="103000" sy="103000" algn="ctr" rotWithShape="0">
              <a:schemeClr val="accent1">
                <a:lumMod val="20000"/>
                <a:lumOff val="80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任意多边形: 形状 11"/>
          <p:cNvSpPr txBox="1"/>
          <p:nvPr/>
        </p:nvSpPr>
        <p:spPr>
          <a:xfrm flipH="1" flipV="1">
            <a:off x="11364279" y="1374847"/>
            <a:ext cx="172315" cy="667660"/>
          </a:xfrm>
          <a:custGeom>
            <a:avLst/>
            <a:gdLst>
              <a:gd name="connsiteX0" fmla="*/ 189547 w 189547"/>
              <a:gd name="connsiteY0" fmla="*/ 189547 h 734426"/>
              <a:gd name="connsiteX1" fmla="*/ 0 w 189547"/>
              <a:gd name="connsiteY1" fmla="*/ 189547 h 734426"/>
              <a:gd name="connsiteX2" fmla="*/ 94774 w 189547"/>
              <a:gd name="connsiteY2" fmla="*/ 0 h 734426"/>
              <a:gd name="connsiteX3" fmla="*/ 189547 w 189547"/>
              <a:gd name="connsiteY3" fmla="*/ 461987 h 734426"/>
              <a:gd name="connsiteX4" fmla="*/ 0 w 189547"/>
              <a:gd name="connsiteY4" fmla="*/ 461987 h 734426"/>
              <a:gd name="connsiteX5" fmla="*/ 94774 w 189547"/>
              <a:gd name="connsiteY5" fmla="*/ 272440 h 734426"/>
              <a:gd name="connsiteX6" fmla="*/ 189547 w 189547"/>
              <a:gd name="connsiteY6" fmla="*/ 734426 h 734426"/>
              <a:gd name="connsiteX7" fmla="*/ 0 w 189547"/>
              <a:gd name="connsiteY7" fmla="*/ 734426 h 734426"/>
              <a:gd name="connsiteX8" fmla="*/ 94774 w 189547"/>
              <a:gd name="connsiteY8" fmla="*/ 544879 h 734426"/>
            </a:gdLst>
            <a:ahLst/>
            <a:cxnLst/>
            <a:rect l="l" t="t" r="r" b="b"/>
            <a:pathLst>
              <a:path w="189547" h="734426">
                <a:moveTo>
                  <a:pt x="189547" y="189547"/>
                </a:moveTo>
                <a:lnTo>
                  <a:pt x="0" y="189547"/>
                </a:lnTo>
                <a:lnTo>
                  <a:pt x="94774" y="0"/>
                </a:lnTo>
                <a:close/>
                <a:moveTo>
                  <a:pt x="189547" y="461987"/>
                </a:moveTo>
                <a:lnTo>
                  <a:pt x="0" y="461987"/>
                </a:lnTo>
                <a:lnTo>
                  <a:pt x="94774" y="272440"/>
                </a:lnTo>
                <a:close/>
                <a:moveTo>
                  <a:pt x="189547" y="734426"/>
                </a:moveTo>
                <a:lnTo>
                  <a:pt x="0" y="734426"/>
                </a:lnTo>
                <a:lnTo>
                  <a:pt x="94774" y="544879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直接连接符 12"/>
          <p:cNvCxnSpPr/>
          <p:nvPr/>
        </p:nvCxnSpPr>
        <p:spPr>
          <a:xfrm rot="5400000">
            <a:off x="10531112" y="3133753"/>
            <a:ext cx="1838649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prstDash val="solid"/>
            <a:miter/>
          </a:ln>
        </p:spPr>
      </p:cxnSp>
      <p:sp>
        <p:nvSpPr>
          <p:cNvPr id="26" name="任意多边形: 形状 14"/>
          <p:cNvSpPr txBox="1"/>
          <p:nvPr/>
        </p:nvSpPr>
        <p:spPr>
          <a:xfrm rot="10800000" flipH="1" flipV="1">
            <a:off x="637742" y="3410818"/>
            <a:ext cx="172315" cy="667660"/>
          </a:xfrm>
          <a:custGeom>
            <a:avLst/>
            <a:gdLst>
              <a:gd name="connsiteX0" fmla="*/ 189547 w 189547"/>
              <a:gd name="connsiteY0" fmla="*/ 189547 h 734426"/>
              <a:gd name="connsiteX1" fmla="*/ 0 w 189547"/>
              <a:gd name="connsiteY1" fmla="*/ 189547 h 734426"/>
              <a:gd name="connsiteX2" fmla="*/ 94774 w 189547"/>
              <a:gd name="connsiteY2" fmla="*/ 0 h 734426"/>
              <a:gd name="connsiteX3" fmla="*/ 189547 w 189547"/>
              <a:gd name="connsiteY3" fmla="*/ 461987 h 734426"/>
              <a:gd name="connsiteX4" fmla="*/ 0 w 189547"/>
              <a:gd name="connsiteY4" fmla="*/ 461987 h 734426"/>
              <a:gd name="connsiteX5" fmla="*/ 94774 w 189547"/>
              <a:gd name="connsiteY5" fmla="*/ 272440 h 734426"/>
              <a:gd name="connsiteX6" fmla="*/ 189547 w 189547"/>
              <a:gd name="connsiteY6" fmla="*/ 734426 h 734426"/>
              <a:gd name="connsiteX7" fmla="*/ 0 w 189547"/>
              <a:gd name="connsiteY7" fmla="*/ 734426 h 734426"/>
              <a:gd name="connsiteX8" fmla="*/ 94774 w 189547"/>
              <a:gd name="connsiteY8" fmla="*/ 544879 h 734426"/>
            </a:gdLst>
            <a:ahLst/>
            <a:cxnLst/>
            <a:rect l="l" t="t" r="r" b="b"/>
            <a:pathLst>
              <a:path w="189547" h="734426">
                <a:moveTo>
                  <a:pt x="189547" y="189547"/>
                </a:moveTo>
                <a:lnTo>
                  <a:pt x="0" y="189547"/>
                </a:lnTo>
                <a:lnTo>
                  <a:pt x="94774" y="0"/>
                </a:lnTo>
                <a:close/>
                <a:moveTo>
                  <a:pt x="189547" y="461987"/>
                </a:moveTo>
                <a:lnTo>
                  <a:pt x="0" y="461987"/>
                </a:lnTo>
                <a:lnTo>
                  <a:pt x="94774" y="272440"/>
                </a:lnTo>
                <a:close/>
                <a:moveTo>
                  <a:pt x="189547" y="734426"/>
                </a:moveTo>
                <a:lnTo>
                  <a:pt x="0" y="734426"/>
                </a:lnTo>
                <a:lnTo>
                  <a:pt x="94774" y="544879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7" name="直接连接符 15"/>
          <p:cNvCxnSpPr/>
          <p:nvPr/>
        </p:nvCxnSpPr>
        <p:spPr>
          <a:xfrm rot="16200000">
            <a:off x="-195425" y="2319572"/>
            <a:ext cx="1838649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prstDash val="solid"/>
            <a:miter/>
          </a:ln>
        </p:spPr>
      </p:cxnSp>
      <p:sp>
        <p:nvSpPr>
          <p:cNvPr id="28" name="文本框 1"/>
          <p:cNvSpPr txBox="1"/>
          <p:nvPr/>
        </p:nvSpPr>
        <p:spPr>
          <a:xfrm>
            <a:off x="3321010" y="736569"/>
            <a:ext cx="5549980" cy="1197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latin typeface="poppins-bold"/>
                <a:ea typeface="poppins-bold"/>
                <a:cs typeface="poppins-bold"/>
              </a:rPr>
              <a:t>Contents</a:t>
            </a:r>
            <a:endParaRPr kumimoji="1" lang="zh-CN" altLang="en-U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82C504C6-6887-F4D8-9E6D-ABABA7CEB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7" y="5209084"/>
            <a:ext cx="1316482" cy="16073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F9228-BB41-2B6A-7DA9-4B6C9A94D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1A517759-5EAE-4238-BBB4-C2C6450080FA}"/>
              </a:ext>
            </a:extLst>
          </p:cNvPr>
          <p:cNvSpPr txBox="1"/>
          <p:nvPr/>
        </p:nvSpPr>
        <p:spPr>
          <a:xfrm>
            <a:off x="1" y="125729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dirty="0"/>
              <a:t>  </a:t>
            </a:r>
            <a:endParaRPr kumimoji="1" lang="zh-CN" altLang="en-US" dirty="0"/>
          </a:p>
        </p:txBody>
      </p:sp>
      <p:sp>
        <p:nvSpPr>
          <p:cNvPr id="3" name="矩形: 圆角 25">
            <a:extLst>
              <a:ext uri="{FF2B5EF4-FFF2-40B4-BE49-F238E27FC236}">
                <a16:creationId xmlns:a16="http://schemas.microsoft.com/office/drawing/2014/main" id="{74DE182E-38DD-6321-94B9-A1A97628F5C2}"/>
              </a:ext>
            </a:extLst>
          </p:cNvPr>
          <p:cNvSpPr txBox="1"/>
          <p:nvPr/>
        </p:nvSpPr>
        <p:spPr>
          <a:xfrm>
            <a:off x="-317500" y="6485894"/>
            <a:ext cx="12827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箭头: 下 24">
            <a:extLst>
              <a:ext uri="{FF2B5EF4-FFF2-40B4-BE49-F238E27FC236}">
                <a16:creationId xmlns:a16="http://schemas.microsoft.com/office/drawing/2014/main" id="{EE81F3DE-B5CB-AB5D-46B9-91A5A1F6F677}"/>
              </a:ext>
            </a:extLst>
          </p:cNvPr>
          <p:cNvSpPr txBox="1"/>
          <p:nvPr/>
        </p:nvSpPr>
        <p:spPr>
          <a:xfrm>
            <a:off x="4143455" y="5444818"/>
            <a:ext cx="3903218" cy="673100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V 形 26">
            <a:extLst>
              <a:ext uri="{FF2B5EF4-FFF2-40B4-BE49-F238E27FC236}">
                <a16:creationId xmlns:a16="http://schemas.microsoft.com/office/drawing/2014/main" id="{8F1BC5F6-724A-1ECE-EDA9-9C17D03A2A92}"/>
              </a:ext>
            </a:extLst>
          </p:cNvPr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V 形 27">
            <a:extLst>
              <a:ext uri="{FF2B5EF4-FFF2-40B4-BE49-F238E27FC236}">
                <a16:creationId xmlns:a16="http://schemas.microsoft.com/office/drawing/2014/main" id="{A0D36120-DB71-420E-8FEC-A3CBB1C16F8F}"/>
              </a:ext>
            </a:extLst>
          </p:cNvPr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箭头: V 形 28">
            <a:extLst>
              <a:ext uri="{FF2B5EF4-FFF2-40B4-BE49-F238E27FC236}">
                <a16:creationId xmlns:a16="http://schemas.microsoft.com/office/drawing/2014/main" id="{4E8EEF09-39E9-411C-22CF-0CCE3E54555C}"/>
              </a:ext>
            </a:extLst>
          </p:cNvPr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V 形 29">
            <a:extLst>
              <a:ext uri="{FF2B5EF4-FFF2-40B4-BE49-F238E27FC236}">
                <a16:creationId xmlns:a16="http://schemas.microsoft.com/office/drawing/2014/main" id="{273C39CE-A300-B34F-106D-15F4C1F47B06}"/>
              </a:ext>
            </a:extLst>
          </p:cNvPr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2FDA506-956F-D7EB-842B-FEE2922DA213}"/>
              </a:ext>
            </a:extLst>
          </p:cNvPr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Definición de Cuenta </a:t>
            </a: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361A8715-3336-DDC8-EA15-3DE8CDCA9888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426BC53-E75A-1CC4-3618-123663B986BF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E8EF8AB-7DFE-C5CA-5C97-2C40CAC16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84" y="470193"/>
            <a:ext cx="1304884" cy="1593172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4AA4984D-6A52-4D1A-FE71-80CD09694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845" y="2940724"/>
            <a:ext cx="80050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VE" altLang="es-V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ge Text"/>
              </a:rPr>
              <a:t>.</a:t>
            </a:r>
            <a:endParaRPr kumimoji="0" lang="es-VE" altLang="es-V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D0C23E4-6A46-ED5C-DBB5-876BDE24D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790" y="2121509"/>
            <a:ext cx="822856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VE" altLang="es-VE" sz="3600" dirty="0">
                <a:solidFill>
                  <a:srgbClr val="0A0A0A"/>
                </a:solidFill>
                <a:latin typeface="Google Sans"/>
              </a:rPr>
              <a:t>E</a:t>
            </a:r>
            <a:r>
              <a:rPr kumimoji="0" lang="es-VE" altLang="es-VE" sz="36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s un </a:t>
            </a:r>
            <a:r>
              <a:rPr kumimoji="0" lang="es-VE" altLang="es-V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listado ordenado, codificado y sistemático de todas las cuentas que utiliza una empresa para registrar sus operaciones financieras</a:t>
            </a:r>
            <a:r>
              <a:rPr kumimoji="0" lang="es-VE" altLang="es-VE" sz="36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(activos, pasivos, patrimonio, ingresos y gastos)</a:t>
            </a:r>
            <a:endParaRPr kumimoji="0" lang="es-VE" altLang="es-V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72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ADC0E-93DA-D5E5-D5DC-77D205638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5E037450-C069-7BEC-09E7-5A9AD053AC68}"/>
              </a:ext>
            </a:extLst>
          </p:cNvPr>
          <p:cNvSpPr txBox="1"/>
          <p:nvPr/>
        </p:nvSpPr>
        <p:spPr>
          <a:xfrm>
            <a:off x="1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dirty="0"/>
              <a:t>  </a:t>
            </a:r>
            <a:endParaRPr kumimoji="1" lang="zh-CN" altLang="en-US" dirty="0"/>
          </a:p>
        </p:txBody>
      </p:sp>
      <p:sp>
        <p:nvSpPr>
          <p:cNvPr id="3" name="矩形: 圆角 25">
            <a:extLst>
              <a:ext uri="{FF2B5EF4-FFF2-40B4-BE49-F238E27FC236}">
                <a16:creationId xmlns:a16="http://schemas.microsoft.com/office/drawing/2014/main" id="{82FE3F00-34FA-702A-BD4E-B6A27A0C5064}"/>
              </a:ext>
            </a:extLst>
          </p:cNvPr>
          <p:cNvSpPr txBox="1"/>
          <p:nvPr/>
        </p:nvSpPr>
        <p:spPr>
          <a:xfrm>
            <a:off x="0" y="6307221"/>
            <a:ext cx="12192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V 形 26">
            <a:extLst>
              <a:ext uri="{FF2B5EF4-FFF2-40B4-BE49-F238E27FC236}">
                <a16:creationId xmlns:a16="http://schemas.microsoft.com/office/drawing/2014/main" id="{06EDBC91-FFAD-9E9B-BED3-B602479CE17A}"/>
              </a:ext>
            </a:extLst>
          </p:cNvPr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V 形 27">
            <a:extLst>
              <a:ext uri="{FF2B5EF4-FFF2-40B4-BE49-F238E27FC236}">
                <a16:creationId xmlns:a16="http://schemas.microsoft.com/office/drawing/2014/main" id="{E21B77F8-99AF-1FC9-DCA7-566647A7E38C}"/>
              </a:ext>
            </a:extLst>
          </p:cNvPr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箭头: V 形 28">
            <a:extLst>
              <a:ext uri="{FF2B5EF4-FFF2-40B4-BE49-F238E27FC236}">
                <a16:creationId xmlns:a16="http://schemas.microsoft.com/office/drawing/2014/main" id="{1E023416-EF20-5D6F-4230-6A087E38503C}"/>
              </a:ext>
            </a:extLst>
          </p:cNvPr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V 形 29">
            <a:extLst>
              <a:ext uri="{FF2B5EF4-FFF2-40B4-BE49-F238E27FC236}">
                <a16:creationId xmlns:a16="http://schemas.microsoft.com/office/drawing/2014/main" id="{8613BFE5-D397-A85B-DEAC-711B54B4F5E7}"/>
              </a:ext>
            </a:extLst>
          </p:cNvPr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FC5074B7-CACB-BE65-EF94-D96E8C86D56F}"/>
              </a:ext>
            </a:extLst>
          </p:cNvPr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Plan de Cuentas </a:t>
            </a: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8D200E9E-5683-C504-D5C5-D91FB0FBA1BC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F10CC033-1714-9545-8776-E95CFFE0F8E0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B720649-B660-DA8E-C104-689465214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84" y="470193"/>
            <a:ext cx="1304884" cy="15931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0681CD-D031-CDE6-B970-2C0E9C9FE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01" y="1033611"/>
            <a:ext cx="7029463" cy="4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42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 txBox="1"/>
          <p:nvPr/>
        </p:nvSpPr>
        <p:spPr>
          <a:xfrm>
            <a:off x="0" y="420351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769650" y="2077436"/>
            <a:ext cx="8640000" cy="3142399"/>
          </a:xfrm>
          <a:custGeom>
            <a:avLst/>
            <a:gdLst>
              <a:gd name="connsiteX0" fmla="*/ 264751 w 8640000"/>
              <a:gd name="connsiteY0" fmla="*/ 0 h 3142399"/>
              <a:gd name="connsiteX1" fmla="*/ 8375249 w 8640000"/>
              <a:gd name="connsiteY1" fmla="*/ 0 h 3142399"/>
              <a:gd name="connsiteX2" fmla="*/ 8640000 w 8640000"/>
              <a:gd name="connsiteY2" fmla="*/ 264751 h 3142399"/>
              <a:gd name="connsiteX3" fmla="*/ 8640000 w 8640000"/>
              <a:gd name="connsiteY3" fmla="*/ 671150 h 3142399"/>
              <a:gd name="connsiteX4" fmla="*/ 8640000 w 8640000"/>
              <a:gd name="connsiteY4" fmla="*/ 2160000 h 3142399"/>
              <a:gd name="connsiteX5" fmla="*/ 8640000 w 8640000"/>
              <a:gd name="connsiteY5" fmla="*/ 2566399 h 3142399"/>
              <a:gd name="connsiteX6" fmla="*/ 8336189 w 8640000"/>
              <a:gd name="connsiteY6" fmla="*/ 2854399 h 3142399"/>
              <a:gd name="connsiteX7" fmla="*/ 4623811 w 8640000"/>
              <a:gd name="connsiteY7" fmla="*/ 2854399 h 3142399"/>
              <a:gd name="connsiteX8" fmla="*/ 4320000 w 8640000"/>
              <a:gd name="connsiteY8" fmla="*/ 3142399 h 3142399"/>
              <a:gd name="connsiteX9" fmla="*/ 4016189 w 8640000"/>
              <a:gd name="connsiteY9" fmla="*/ 2854399 h 3142399"/>
              <a:gd name="connsiteX10" fmla="*/ 303812 w 8640000"/>
              <a:gd name="connsiteY10" fmla="*/ 2854399 h 3142399"/>
              <a:gd name="connsiteX11" fmla="*/ 0 w 8640000"/>
              <a:gd name="connsiteY11" fmla="*/ 2566399 h 3142399"/>
              <a:gd name="connsiteX12" fmla="*/ 0 w 8640000"/>
              <a:gd name="connsiteY12" fmla="*/ 2160000 h 3142399"/>
              <a:gd name="connsiteX13" fmla="*/ 0 w 8640000"/>
              <a:gd name="connsiteY13" fmla="*/ 671150 h 3142399"/>
              <a:gd name="connsiteX14" fmla="*/ 0 w 8640000"/>
              <a:gd name="connsiteY14" fmla="*/ 264751 h 3142399"/>
              <a:gd name="connsiteX15" fmla="*/ 264751 w 8640000"/>
              <a:gd name="connsiteY15" fmla="*/ 0 h 3142399"/>
            </a:gdLst>
            <a:ahLst/>
            <a:cxnLst/>
            <a:rect l="l" t="t" r="r" b="b"/>
            <a:pathLst>
              <a:path w="8640000" h="3142399">
                <a:moveTo>
                  <a:pt x="264751" y="0"/>
                </a:moveTo>
                <a:lnTo>
                  <a:pt x="8375249" y="0"/>
                </a:lnTo>
                <a:cubicBezTo>
                  <a:pt x="8521467" y="0"/>
                  <a:pt x="8640000" y="118533"/>
                  <a:pt x="8640000" y="264751"/>
                </a:cubicBezTo>
                <a:lnTo>
                  <a:pt x="8640000" y="671150"/>
                </a:lnTo>
                <a:lnTo>
                  <a:pt x="8640000" y="2160000"/>
                </a:lnTo>
                <a:lnTo>
                  <a:pt x="8640000" y="2566399"/>
                </a:lnTo>
                <a:cubicBezTo>
                  <a:pt x="8640000" y="2725457"/>
                  <a:pt x="8503979" y="2854399"/>
                  <a:pt x="8336189" y="2854399"/>
                </a:cubicBezTo>
                <a:lnTo>
                  <a:pt x="4623811" y="2854399"/>
                </a:lnTo>
                <a:cubicBezTo>
                  <a:pt x="4456021" y="2854399"/>
                  <a:pt x="4320000" y="2983341"/>
                  <a:pt x="4320000" y="3142399"/>
                </a:cubicBezTo>
                <a:cubicBezTo>
                  <a:pt x="4320000" y="2983341"/>
                  <a:pt x="4183979" y="2854399"/>
                  <a:pt x="4016189" y="2854399"/>
                </a:cubicBezTo>
                <a:lnTo>
                  <a:pt x="303812" y="2854399"/>
                </a:lnTo>
                <a:cubicBezTo>
                  <a:pt x="136021" y="2854399"/>
                  <a:pt x="0" y="2725457"/>
                  <a:pt x="0" y="2566399"/>
                </a:cubicBezTo>
                <a:lnTo>
                  <a:pt x="0" y="2160000"/>
                </a:lnTo>
                <a:lnTo>
                  <a:pt x="0" y="671150"/>
                </a:lnTo>
                <a:lnTo>
                  <a:pt x="0" y="264751"/>
                </a:lnTo>
                <a:cubicBezTo>
                  <a:pt x="0" y="118533"/>
                  <a:pt x="118533" y="0"/>
                  <a:pt x="264751" y="0"/>
                </a:cubicBezTo>
                <a:close/>
              </a:path>
            </a:pathLst>
          </a:custGeom>
          <a:solidFill>
            <a:schemeClr val="bg1"/>
          </a:solidFill>
          <a:ln w="3810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309650" y="3155108"/>
            <a:ext cx="7560000" cy="14952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Una toma de decisiones informada puede llevar a estrategias más efectivas que impulsan el crecimiento y la innovación en la empresa.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262300" y="2403511"/>
            <a:ext cx="5667400" cy="5971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Impacto en la Estrategia Empresarial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Toma de Decisiones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1213586-3257-E216-587C-045E8D80D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01" y="616859"/>
            <a:ext cx="1304884" cy="15931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7"/>
          <p:cNvSpPr txBox="1"/>
          <p:nvPr/>
        </p:nvSpPr>
        <p:spPr>
          <a:xfrm>
            <a:off x="522513" y="1248227"/>
            <a:ext cx="11190515" cy="4992914"/>
          </a:xfrm>
          <a:prstGeom prst="roundRect">
            <a:avLst>
              <a:gd name="adj" fmla="val 7655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>
            <a:alphaModFix/>
          </a:blip>
          <a:srcRect l="49643" r="1191"/>
          <a:stretch>
            <a:fillRect/>
          </a:stretch>
        </p:blipFill>
        <p:spPr>
          <a:xfrm>
            <a:off x="484164" y="1262742"/>
            <a:ext cx="4463455" cy="4985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2"/>
          <p:cNvSpPr txBox="1"/>
          <p:nvPr/>
        </p:nvSpPr>
        <p:spPr>
          <a:xfrm>
            <a:off x="5911520" y="2609187"/>
            <a:ext cx="2996794" cy="797438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sq">
            <a:solidFill>
              <a:schemeClr val="accent2"/>
            </a:solidFill>
            <a:miter/>
          </a:ln>
          <a:effectLst/>
        </p:spPr>
        <p:txBody>
          <a:bodyPr vert="horz" wrap="square" lIns="97951" tIns="48975" rIns="97951" bIns="4897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44"/>
          <p:cNvSpPr txBox="1"/>
          <p:nvPr/>
        </p:nvSpPr>
        <p:spPr>
          <a:xfrm>
            <a:off x="5883316" y="5065392"/>
            <a:ext cx="4060784" cy="45719"/>
          </a:xfrm>
          <a:prstGeom prst="round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46"/>
          <p:cNvSpPr txBox="1"/>
          <p:nvPr/>
        </p:nvSpPr>
        <p:spPr>
          <a:xfrm>
            <a:off x="5778501" y="3658968"/>
            <a:ext cx="4475842" cy="11195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Construcción del Plan de Cuentas</a:t>
            </a:r>
            <a:endParaRPr kumimoji="1" lang="zh-CN" altLang="en-US"/>
          </a:p>
        </p:txBody>
      </p:sp>
      <p:sp>
        <p:nvSpPr>
          <p:cNvPr id="8" name="文本框 47"/>
          <p:cNvSpPr txBox="1"/>
          <p:nvPr/>
        </p:nvSpPr>
        <p:spPr>
          <a:xfrm>
            <a:off x="5981700" y="2578100"/>
            <a:ext cx="180340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 </a:t>
            </a:r>
            <a:endParaRPr kumimoji="1" lang="zh-CN" altLang="en-US"/>
          </a:p>
        </p:txBody>
      </p:sp>
      <p:sp>
        <p:nvSpPr>
          <p:cNvPr id="9" name="文本框 47"/>
          <p:cNvSpPr txBox="1"/>
          <p:nvPr/>
        </p:nvSpPr>
        <p:spPr>
          <a:xfrm>
            <a:off x="7823200" y="2603500"/>
            <a:ext cx="107950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584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03</a:t>
            </a:r>
            <a:endParaRPr kumimoji="1" lang="zh-CN" alt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DF091E8-2356-B777-31CF-97D5FEA1A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01" y="616859"/>
            <a:ext cx="1304884" cy="15931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/>
          </a:blip>
          <a:srcRect l="40610" t="59188" r="4589" b="14165"/>
          <a:stretch>
            <a:fillRect/>
          </a:stretch>
        </p:blipFill>
        <p:spPr>
          <a:xfrm>
            <a:off x="6739587" y="5689256"/>
            <a:ext cx="3601025" cy="1168744"/>
          </a:xfrm>
          <a:custGeom>
            <a:avLst/>
            <a:gdLst/>
            <a:ahLst/>
            <a:cxnLst/>
            <a:rect l="l" t="t" r="r" b="b"/>
            <a:pathLst>
              <a:path w="3601025" h="1168744">
                <a:moveTo>
                  <a:pt x="1800512" y="0"/>
                </a:moveTo>
                <a:cubicBezTo>
                  <a:pt x="2549673" y="0"/>
                  <a:pt x="3201315" y="417530"/>
                  <a:pt x="3535432" y="1032581"/>
                </a:cubicBezTo>
                <a:lnTo>
                  <a:pt x="3601025" y="1168744"/>
                </a:lnTo>
                <a:lnTo>
                  <a:pt x="0" y="1168744"/>
                </a:lnTo>
                <a:lnTo>
                  <a:pt x="65593" y="1032581"/>
                </a:lnTo>
                <a:cubicBezTo>
                  <a:pt x="399709" y="417530"/>
                  <a:pt x="1051351" y="0"/>
                  <a:pt x="180051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"/>
          <p:cNvPicPr>
            <a:picLocks noChangeAspect="1"/>
          </p:cNvPicPr>
          <p:nvPr/>
        </p:nvPicPr>
        <p:blipFill>
          <a:blip r:embed="rId3">
            <a:alphaModFix/>
          </a:blip>
          <a:srcRect t="1438" b="1438"/>
          <a:stretch>
            <a:fillRect/>
          </a:stretch>
        </p:blipFill>
        <p:spPr>
          <a:xfrm>
            <a:off x="7940383" y="3"/>
            <a:ext cx="4251619" cy="4129371"/>
          </a:xfrm>
          <a:custGeom>
            <a:avLst/>
            <a:gdLst/>
            <a:ahLst/>
            <a:cxnLst/>
            <a:rect l="l" t="t" r="r" b="b"/>
            <a:pathLst>
              <a:path w="4251619" h="4129371">
                <a:moveTo>
                  <a:pt x="105228" y="0"/>
                </a:moveTo>
                <a:lnTo>
                  <a:pt x="4251619" y="0"/>
                </a:lnTo>
                <a:lnTo>
                  <a:pt x="4251619" y="3993998"/>
                </a:lnTo>
                <a:lnTo>
                  <a:pt x="4142321" y="4025035"/>
                </a:lnTo>
                <a:cubicBezTo>
                  <a:pt x="3877594" y="4093146"/>
                  <a:pt x="3600068" y="4129371"/>
                  <a:pt x="3314081" y="4129371"/>
                </a:cubicBezTo>
                <a:cubicBezTo>
                  <a:pt x="1483765" y="4129371"/>
                  <a:pt x="0" y="2645606"/>
                  <a:pt x="0" y="815290"/>
                </a:cubicBezTo>
                <a:cubicBezTo>
                  <a:pt x="0" y="586501"/>
                  <a:pt x="23184" y="363126"/>
                  <a:pt x="67331" y="14738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 rot="15300000">
            <a:off x="6261513" y="364732"/>
            <a:ext cx="6262730" cy="4427036"/>
          </a:xfrm>
          <a:custGeom>
            <a:avLst/>
            <a:gdLst>
              <a:gd name="connsiteX0" fmla="*/ 6262730 w 6262730"/>
              <a:gd name="connsiteY0" fmla="*/ 488700 h 4427036"/>
              <a:gd name="connsiteX1" fmla="*/ 6109882 w 6262730"/>
              <a:gd name="connsiteY1" fmla="*/ 1059136 h 4427036"/>
              <a:gd name="connsiteX2" fmla="*/ 6043150 w 6262730"/>
              <a:gd name="connsiteY2" fmla="*/ 1020765 h 4427036"/>
              <a:gd name="connsiteX3" fmla="*/ 4277594 w 6262730"/>
              <a:gd name="connsiteY3" fmla="*/ 573709 h 4427036"/>
              <a:gd name="connsiteX4" fmla="*/ 573574 w 6262730"/>
              <a:gd name="connsiteY4" fmla="*/ 4277729 h 4427036"/>
              <a:gd name="connsiteX5" fmla="*/ 577349 w 6262730"/>
              <a:gd name="connsiteY5" fmla="*/ 4427036 h 4427036"/>
              <a:gd name="connsiteX6" fmla="*/ 0 w 6262730"/>
              <a:gd name="connsiteY6" fmla="*/ 4272335 h 4427036"/>
              <a:gd name="connsiteX7" fmla="*/ 5430 w 6262730"/>
              <a:gd name="connsiteY7" fmla="*/ 4057599 h 4427036"/>
              <a:gd name="connsiteX8" fmla="*/ 4277594 w 6262730"/>
              <a:gd name="connsiteY8" fmla="*/ 0 h 4427036"/>
              <a:gd name="connsiteX9" fmla="*/ 6132167 w 6262730"/>
              <a:gd name="connsiteY9" fmla="*/ 421830 h 4427036"/>
              <a:gd name="connsiteX10" fmla="*/ 6262730 w 6262730"/>
              <a:gd name="connsiteY10" fmla="*/ 488700 h 4427036"/>
            </a:gdLst>
            <a:ahLst/>
            <a:cxnLst/>
            <a:rect l="l" t="t" r="r" b="b"/>
            <a:pathLst>
              <a:path w="6262730" h="4427036">
                <a:moveTo>
                  <a:pt x="6262730" y="488700"/>
                </a:moveTo>
                <a:lnTo>
                  <a:pt x="6109882" y="1059136"/>
                </a:lnTo>
                <a:lnTo>
                  <a:pt x="6043150" y="1020765"/>
                </a:lnTo>
                <a:cubicBezTo>
                  <a:pt x="5518315" y="735657"/>
                  <a:pt x="4916867" y="573709"/>
                  <a:pt x="4277594" y="573709"/>
                </a:cubicBezTo>
                <a:cubicBezTo>
                  <a:pt x="2231920" y="573710"/>
                  <a:pt x="573573" y="2232055"/>
                  <a:pt x="573574" y="4277729"/>
                </a:cubicBezTo>
                <a:lnTo>
                  <a:pt x="577349" y="4427036"/>
                </a:lnTo>
                <a:lnTo>
                  <a:pt x="0" y="4272335"/>
                </a:lnTo>
                <a:lnTo>
                  <a:pt x="5430" y="4057599"/>
                </a:lnTo>
                <a:cubicBezTo>
                  <a:pt x="120001" y="1797374"/>
                  <a:pt x="1988898" y="0"/>
                  <a:pt x="4277594" y="0"/>
                </a:cubicBezTo>
                <a:cubicBezTo>
                  <a:pt x="4942055" y="0"/>
                  <a:pt x="5571131" y="151496"/>
                  <a:pt x="6132167" y="421830"/>
                </a:cubicBezTo>
                <a:lnTo>
                  <a:pt x="6262730" y="48870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5300000">
            <a:off x="7074269" y="3782959"/>
            <a:ext cx="2559212" cy="4962446"/>
          </a:xfrm>
          <a:custGeom>
            <a:avLst/>
            <a:gdLst>
              <a:gd name="connsiteX0" fmla="*/ 2437620 w 2559212"/>
              <a:gd name="connsiteY0" fmla="*/ 3069473 h 4962446"/>
              <a:gd name="connsiteX1" fmla="*/ 131168 w 2559212"/>
              <a:gd name="connsiteY1" fmla="*/ 4955822 h 4962446"/>
              <a:gd name="connsiteX2" fmla="*/ 0 w 2559212"/>
              <a:gd name="connsiteY2" fmla="*/ 4962446 h 4962446"/>
              <a:gd name="connsiteX3" fmla="*/ 98652 w 2559212"/>
              <a:gd name="connsiteY3" fmla="*/ 4594272 h 4962446"/>
              <a:gd name="connsiteX4" fmla="*/ 326605 w 2559212"/>
              <a:gd name="connsiteY4" fmla="*/ 4559482 h 4962446"/>
              <a:gd name="connsiteX5" fmla="*/ 2196485 w 2559212"/>
              <a:gd name="connsiteY5" fmla="*/ 2265217 h 4962446"/>
              <a:gd name="connsiteX6" fmla="*/ 1344272 w 2559212"/>
              <a:gd name="connsiteY6" fmla="*/ 458136 h 4962446"/>
              <a:gd name="connsiteX7" fmla="*/ 1229852 w 2559212"/>
              <a:gd name="connsiteY7" fmla="*/ 372574 h 4962446"/>
              <a:gd name="connsiteX8" fmla="*/ 1329683 w 2559212"/>
              <a:gd name="connsiteY8" fmla="*/ 0 h 4962446"/>
              <a:gd name="connsiteX9" fmla="*/ 1366792 w 2559212"/>
              <a:gd name="connsiteY9" fmla="*/ 22545 h 4962446"/>
              <a:gd name="connsiteX10" fmla="*/ 2559212 w 2559212"/>
              <a:gd name="connsiteY10" fmla="*/ 2265217 h 4962446"/>
              <a:gd name="connsiteX11" fmla="*/ 2437620 w 2559212"/>
              <a:gd name="connsiteY11" fmla="*/ 3069473 h 4962446"/>
            </a:gdLst>
            <a:ahLst/>
            <a:cxnLst/>
            <a:rect l="l" t="t" r="r" b="b"/>
            <a:pathLst>
              <a:path w="2559212" h="4962446">
                <a:moveTo>
                  <a:pt x="2437620" y="3069473"/>
                </a:moveTo>
                <a:cubicBezTo>
                  <a:pt x="2121531" y="4085730"/>
                  <a:pt x="1222206" y="4845022"/>
                  <a:pt x="131168" y="4955822"/>
                </a:cubicBezTo>
                <a:lnTo>
                  <a:pt x="0" y="4962446"/>
                </a:lnTo>
                <a:lnTo>
                  <a:pt x="98652" y="4594272"/>
                </a:lnTo>
                <a:lnTo>
                  <a:pt x="326605" y="4559482"/>
                </a:lnTo>
                <a:cubicBezTo>
                  <a:pt x="1393744" y="4341113"/>
                  <a:pt x="2196486" y="3396910"/>
                  <a:pt x="2196485" y="2265217"/>
                </a:cubicBezTo>
                <a:cubicBezTo>
                  <a:pt x="2196486" y="1537699"/>
                  <a:pt x="1864740" y="887664"/>
                  <a:pt x="1344272" y="458136"/>
                </a:cubicBezTo>
                <a:lnTo>
                  <a:pt x="1229852" y="372574"/>
                </a:lnTo>
                <a:lnTo>
                  <a:pt x="1329683" y="0"/>
                </a:lnTo>
                <a:lnTo>
                  <a:pt x="1366792" y="22545"/>
                </a:lnTo>
                <a:cubicBezTo>
                  <a:pt x="2086213" y="508576"/>
                  <a:pt x="2559212" y="1331659"/>
                  <a:pt x="2559212" y="2265217"/>
                </a:cubicBezTo>
                <a:cubicBezTo>
                  <a:pt x="2559212" y="2545284"/>
                  <a:pt x="2516642" y="2815409"/>
                  <a:pt x="2437620" y="3069473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0401" y="1468121"/>
            <a:ext cx="5634498" cy="16085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Análisis de Necesidades Contables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3278915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54005" y="3278916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47609" y="3278916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3610208"/>
            <a:ext cx="5634498" cy="23222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Identificar qué información contable es necesaria para la gestión efectiva del negocio, asegurando que se cubran todas las áreas relevantes.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Pasos para Crear un Plan de Cuentas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41F07-4556-CF80-3F37-E00AEC8C6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4DE1EB1C-84E6-236C-3CD7-374CF1D80FA2}"/>
              </a:ext>
            </a:extLst>
          </p:cNvPr>
          <p:cNvSpPr txBox="1"/>
          <p:nvPr/>
        </p:nvSpPr>
        <p:spPr>
          <a:xfrm>
            <a:off x="1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dirty="0"/>
              <a:t>  </a:t>
            </a:r>
            <a:endParaRPr kumimoji="1" lang="zh-CN" altLang="en-US" dirty="0"/>
          </a:p>
        </p:txBody>
      </p:sp>
      <p:sp>
        <p:nvSpPr>
          <p:cNvPr id="3" name="矩形: 圆角 25">
            <a:extLst>
              <a:ext uri="{FF2B5EF4-FFF2-40B4-BE49-F238E27FC236}">
                <a16:creationId xmlns:a16="http://schemas.microsoft.com/office/drawing/2014/main" id="{9D12DB03-E054-8A9E-A6F1-4015A512D0A6}"/>
              </a:ext>
            </a:extLst>
          </p:cNvPr>
          <p:cNvSpPr txBox="1"/>
          <p:nvPr/>
        </p:nvSpPr>
        <p:spPr>
          <a:xfrm>
            <a:off x="0" y="6307221"/>
            <a:ext cx="12192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V 形 26">
            <a:extLst>
              <a:ext uri="{FF2B5EF4-FFF2-40B4-BE49-F238E27FC236}">
                <a16:creationId xmlns:a16="http://schemas.microsoft.com/office/drawing/2014/main" id="{F0BEE3D8-F848-90BD-8C85-80200A216077}"/>
              </a:ext>
            </a:extLst>
          </p:cNvPr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V 形 27">
            <a:extLst>
              <a:ext uri="{FF2B5EF4-FFF2-40B4-BE49-F238E27FC236}">
                <a16:creationId xmlns:a16="http://schemas.microsoft.com/office/drawing/2014/main" id="{CC7D8529-3E6E-9B2A-7683-51903CFBA23B}"/>
              </a:ext>
            </a:extLst>
          </p:cNvPr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箭头: V 形 28">
            <a:extLst>
              <a:ext uri="{FF2B5EF4-FFF2-40B4-BE49-F238E27FC236}">
                <a16:creationId xmlns:a16="http://schemas.microsoft.com/office/drawing/2014/main" id="{8774F822-05F7-026F-2DB0-85C406BCA188}"/>
              </a:ext>
            </a:extLst>
          </p:cNvPr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V 形 29">
            <a:extLst>
              <a:ext uri="{FF2B5EF4-FFF2-40B4-BE49-F238E27FC236}">
                <a16:creationId xmlns:a16="http://schemas.microsoft.com/office/drawing/2014/main" id="{6D656E82-9084-587D-05F9-FCF2FC4A3E15}"/>
              </a:ext>
            </a:extLst>
          </p:cNvPr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2953A52F-DB5A-5B38-F773-568B33DCC3C3}"/>
              </a:ext>
            </a:extLst>
          </p:cNvPr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Plan de Cuentas </a:t>
            </a: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A32FA0E6-AFC8-503A-0148-EB0C8A68C2BE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973B096-84C0-CDD9-8C01-C037E300395B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A477D79-F433-20BC-D04D-B77D3C76F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84" y="470193"/>
            <a:ext cx="1304884" cy="15931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511C98-C888-19F0-008A-4A5972E9A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79" y="1408387"/>
            <a:ext cx="7240400" cy="430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0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/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535625" y="1473274"/>
            <a:ext cx="7120751" cy="4199313"/>
          </a:xfrm>
          <a:prstGeom prst="roundRect">
            <a:avLst>
              <a:gd name="adj" fmla="val 2269"/>
            </a:avLst>
          </a:prstGeom>
          <a:solidFill>
            <a:schemeClr val="bg1"/>
          </a:solidFill>
          <a:ln w="38100" cap="sq">
            <a:noFill/>
            <a:miter/>
            <a:headEnd/>
            <a:tailEnd/>
          </a:ln>
          <a:effectLst>
            <a:outerShdw blurRad="381000" dist="127000" dir="2700000" algn="t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txBody>
          <a:bodyPr vert="horz" wrap="square" lIns="38102" tIns="38102" rIns="38102" bIns="3810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535625" y="1462039"/>
            <a:ext cx="7120751" cy="1100614"/>
          </a:xfrm>
          <a:custGeom>
            <a:avLst/>
            <a:gdLst>
              <a:gd name="T0" fmla="*/ 2147483646 w 21600"/>
              <a:gd name="T1" fmla="*/ 1893004841 h 21600"/>
              <a:gd name="T2" fmla="*/ 2147483646 w 21600"/>
              <a:gd name="T3" fmla="*/ 1893004841 h 21600"/>
              <a:gd name="T4" fmla="*/ 2147483646 w 21600"/>
              <a:gd name="T5" fmla="*/ 1893004841 h 21600"/>
              <a:gd name="T6" fmla="*/ 2147483646 w 21600"/>
              <a:gd name="T7" fmla="*/ 189300484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/>
            <a:rect l="0" t="0" r="r" b="b"/>
            <a:pathLst>
              <a:path w="21600" h="21600" extrusionOk="0">
                <a:moveTo>
                  <a:pt x="749" y="0"/>
                </a:moveTo>
                <a:lnTo>
                  <a:pt x="20851" y="0"/>
                </a:lnTo>
                <a:cubicBezTo>
                  <a:pt x="20959" y="0"/>
                  <a:pt x="21039" y="0"/>
                  <a:pt x="21108" y="21"/>
                </a:cubicBezTo>
                <a:cubicBezTo>
                  <a:pt x="21177" y="42"/>
                  <a:pt x="21233" y="83"/>
                  <a:pt x="21291" y="167"/>
                </a:cubicBezTo>
                <a:cubicBezTo>
                  <a:pt x="21354" y="272"/>
                  <a:pt x="21411" y="438"/>
                  <a:pt x="21457" y="649"/>
                </a:cubicBezTo>
                <a:cubicBezTo>
                  <a:pt x="21504" y="861"/>
                  <a:pt x="21540" y="1118"/>
                  <a:pt x="21563" y="1406"/>
                </a:cubicBezTo>
                <a:cubicBezTo>
                  <a:pt x="21582" y="1670"/>
                  <a:pt x="21591" y="1925"/>
                  <a:pt x="21595" y="2239"/>
                </a:cubicBezTo>
                <a:cubicBezTo>
                  <a:pt x="21600" y="2552"/>
                  <a:pt x="21600" y="2924"/>
                  <a:pt x="21600" y="3420"/>
                </a:cubicBezTo>
                <a:lnTo>
                  <a:pt x="21600" y="21600"/>
                </a:lnTo>
                <a:lnTo>
                  <a:pt x="0" y="21585"/>
                </a:lnTo>
                <a:lnTo>
                  <a:pt x="0" y="3405"/>
                </a:lnTo>
                <a:cubicBezTo>
                  <a:pt x="0" y="2917"/>
                  <a:pt x="0" y="2549"/>
                  <a:pt x="5" y="2237"/>
                </a:cubicBezTo>
                <a:cubicBezTo>
                  <a:pt x="9" y="1925"/>
                  <a:pt x="18" y="1670"/>
                  <a:pt x="37" y="1406"/>
                </a:cubicBezTo>
                <a:cubicBezTo>
                  <a:pt x="60" y="1118"/>
                  <a:pt x="96" y="861"/>
                  <a:pt x="143" y="649"/>
                </a:cubicBezTo>
                <a:cubicBezTo>
                  <a:pt x="189" y="438"/>
                  <a:pt x="246" y="272"/>
                  <a:pt x="309" y="167"/>
                </a:cubicBezTo>
                <a:cubicBezTo>
                  <a:pt x="367" y="83"/>
                  <a:pt x="423" y="42"/>
                  <a:pt x="492" y="21"/>
                </a:cubicBezTo>
                <a:cubicBezTo>
                  <a:pt x="561" y="0"/>
                  <a:pt x="643" y="0"/>
                  <a:pt x="752" y="0"/>
                </a:cubicBezTo>
                <a:lnTo>
                  <a:pt x="749" y="0"/>
                </a:lnTo>
                <a:close/>
              </a:path>
            </a:pathLst>
          </a:cu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914076" y="2886075"/>
            <a:ext cx="6363845" cy="25098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Realizar chequeos regulares del plan de cuentas para adaptarlo a cambios en la normativa o en las necesidades del negocio, garantizando su efectividad.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914076" y="1557440"/>
            <a:ext cx="6363845" cy="90981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Revisión y Actualización Periódica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Mantenimiento del Plan de Cuentas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404FB11-08DE-68C6-886C-D656ED4D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04" y="519348"/>
            <a:ext cx="1304884" cy="15931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 txBox="1"/>
          <p:nvPr/>
        </p:nvSpPr>
        <p:spPr>
          <a:xfrm>
            <a:off x="-6350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文本框 3"/>
          <p:cNvSpPr txBox="1"/>
          <p:nvPr/>
        </p:nvSpPr>
        <p:spPr>
          <a:xfrm>
            <a:off x="2105685" y="2679212"/>
            <a:ext cx="5776685" cy="25545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4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Thanks</a:t>
            </a:r>
            <a:endParaRPr kumimoji="1" lang="zh-CN" altLang="en-US" dirty="0"/>
          </a:p>
        </p:txBody>
      </p:sp>
      <p:sp>
        <p:nvSpPr>
          <p:cNvPr id="4" name="任意多边形: 形状 8"/>
          <p:cNvSpPr txBox="1"/>
          <p:nvPr/>
        </p:nvSpPr>
        <p:spPr>
          <a:xfrm>
            <a:off x="0" y="812801"/>
            <a:ext cx="3251199" cy="740230"/>
          </a:xfrm>
          <a:custGeom>
            <a:avLst/>
            <a:gdLst>
              <a:gd name="connsiteX0" fmla="*/ 0 w 3251199"/>
              <a:gd name="connsiteY0" fmla="*/ 0 h 740230"/>
              <a:gd name="connsiteX1" fmla="*/ 2881084 w 3251199"/>
              <a:gd name="connsiteY1" fmla="*/ 0 h 740230"/>
              <a:gd name="connsiteX2" fmla="*/ 3251199 w 3251199"/>
              <a:gd name="connsiteY2" fmla="*/ 370115 h 740230"/>
              <a:gd name="connsiteX3" fmla="*/ 3251198 w 3251199"/>
              <a:gd name="connsiteY3" fmla="*/ 370115 h 740230"/>
              <a:gd name="connsiteX4" fmla="*/ 2881083 w 3251199"/>
              <a:gd name="connsiteY4" fmla="*/ 740230 h 740230"/>
              <a:gd name="connsiteX5" fmla="*/ 0 w 3251199"/>
              <a:gd name="connsiteY5" fmla="*/ 740229 h 740230"/>
            </a:gdLst>
            <a:ahLst/>
            <a:cxnLst/>
            <a:rect l="l" t="t" r="r" b="b"/>
            <a:pathLst>
              <a:path w="3251199" h="740230">
                <a:moveTo>
                  <a:pt x="0" y="0"/>
                </a:moveTo>
                <a:lnTo>
                  <a:pt x="2881084" y="0"/>
                </a:lnTo>
                <a:cubicBezTo>
                  <a:pt x="3085493" y="0"/>
                  <a:pt x="3251199" y="165706"/>
                  <a:pt x="3251199" y="370115"/>
                </a:cubicBezTo>
                <a:lnTo>
                  <a:pt x="3251198" y="370115"/>
                </a:lnTo>
                <a:cubicBezTo>
                  <a:pt x="3251198" y="574524"/>
                  <a:pt x="3085492" y="740230"/>
                  <a:pt x="2881083" y="740230"/>
                </a:cubicBezTo>
                <a:lnTo>
                  <a:pt x="0" y="74022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5"/>
          <p:cNvSpPr txBox="1"/>
          <p:nvPr/>
        </p:nvSpPr>
        <p:spPr>
          <a:xfrm>
            <a:off x="466271" y="4965245"/>
            <a:ext cx="5529942" cy="5370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550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God Bless You</a:t>
            </a:r>
            <a:endParaRPr kumimoji="1" lang="zh-CN" altLang="en-US"/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2">
            <a:alphaModFix/>
          </a:blip>
          <a:srcRect l="49643" r="1191"/>
          <a:stretch>
            <a:fillRect/>
          </a:stretch>
        </p:blipFill>
        <p:spPr>
          <a:xfrm>
            <a:off x="6032500" y="267598"/>
            <a:ext cx="5900119" cy="659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281F83-CE53-8BFF-74D0-C854AD262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1" y="386330"/>
            <a:ext cx="1304884" cy="159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7"/>
          <p:cNvSpPr txBox="1"/>
          <p:nvPr/>
        </p:nvSpPr>
        <p:spPr>
          <a:xfrm>
            <a:off x="522513" y="1248227"/>
            <a:ext cx="11190515" cy="4992914"/>
          </a:xfrm>
          <a:prstGeom prst="roundRect">
            <a:avLst>
              <a:gd name="adj" fmla="val 7655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>
            <a:alphaModFix/>
          </a:blip>
          <a:srcRect l="49643" r="1191"/>
          <a:stretch>
            <a:fillRect/>
          </a:stretch>
        </p:blipFill>
        <p:spPr>
          <a:xfrm>
            <a:off x="484164" y="1262742"/>
            <a:ext cx="4463455" cy="4985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2"/>
          <p:cNvSpPr txBox="1"/>
          <p:nvPr/>
        </p:nvSpPr>
        <p:spPr>
          <a:xfrm>
            <a:off x="5911520" y="2609187"/>
            <a:ext cx="2996794" cy="797438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sq">
            <a:solidFill>
              <a:schemeClr val="accent2"/>
            </a:solidFill>
            <a:miter/>
          </a:ln>
          <a:effectLst/>
        </p:spPr>
        <p:txBody>
          <a:bodyPr vert="horz" wrap="square" lIns="97951" tIns="48975" rIns="97951" bIns="4897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44"/>
          <p:cNvSpPr txBox="1"/>
          <p:nvPr/>
        </p:nvSpPr>
        <p:spPr>
          <a:xfrm>
            <a:off x="5883316" y="5065392"/>
            <a:ext cx="4060784" cy="45719"/>
          </a:xfrm>
          <a:prstGeom prst="round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46"/>
          <p:cNvSpPr txBox="1"/>
          <p:nvPr/>
        </p:nvSpPr>
        <p:spPr>
          <a:xfrm>
            <a:off x="5778501" y="3658968"/>
            <a:ext cx="4475842" cy="11195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2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Introducción</a:t>
            </a:r>
            <a:r>
              <a:rPr kumimoji="1" lang="en-US" altLang="zh-CN" sz="2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a la Cuenta </a:t>
            </a:r>
            <a:r>
              <a:rPr kumimoji="1" lang="en-US" altLang="zh-CN" sz="22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8" name="文本框 47"/>
          <p:cNvSpPr txBox="1"/>
          <p:nvPr/>
        </p:nvSpPr>
        <p:spPr>
          <a:xfrm>
            <a:off x="5981700" y="2578100"/>
            <a:ext cx="180340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 </a:t>
            </a:r>
            <a:endParaRPr kumimoji="1" lang="zh-CN" altLang="en-US"/>
          </a:p>
        </p:txBody>
      </p:sp>
      <p:sp>
        <p:nvSpPr>
          <p:cNvPr id="9" name="文本框 47"/>
          <p:cNvSpPr txBox="1"/>
          <p:nvPr/>
        </p:nvSpPr>
        <p:spPr>
          <a:xfrm>
            <a:off x="7823200" y="2603500"/>
            <a:ext cx="107950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01</a:t>
            </a:r>
            <a:endParaRPr kumimoji="1" lang="zh-CN" alt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0CD3300-0928-5F71-1E8F-7B7ECB60F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01" y="616859"/>
            <a:ext cx="1304884" cy="159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8D816-4E26-3E9A-097B-D1ED8C3F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4D4CDCCF-2362-DD36-2B17-1421B3A6EEB0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9C685BC9-ED28-F910-6867-632AEF837DAE}"/>
              </a:ext>
            </a:extLst>
          </p:cNvPr>
          <p:cNvSpPr txBox="1"/>
          <p:nvPr/>
        </p:nvSpPr>
        <p:spPr>
          <a:xfrm>
            <a:off x="0" y="0"/>
            <a:ext cx="12192000" cy="68727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  <a:alpha val="36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D517792D-399E-DE0A-9CFE-DBCC0190A112}"/>
              </a:ext>
            </a:extLst>
          </p:cNvPr>
          <p:cNvSpPr txBox="1"/>
          <p:nvPr/>
        </p:nvSpPr>
        <p:spPr>
          <a:xfrm>
            <a:off x="11086334" y="533518"/>
            <a:ext cx="147918" cy="147918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7476B4B3-294C-6C58-D811-0879CA270051}"/>
              </a:ext>
            </a:extLst>
          </p:cNvPr>
          <p:cNvSpPr txBox="1"/>
          <p:nvPr/>
        </p:nvSpPr>
        <p:spPr>
          <a:xfrm>
            <a:off x="11311208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C9097B8F-A6C0-0378-C57F-A0C52269521E}"/>
              </a:ext>
            </a:extLst>
          </p:cNvPr>
          <p:cNvSpPr txBox="1"/>
          <p:nvPr/>
        </p:nvSpPr>
        <p:spPr>
          <a:xfrm>
            <a:off x="11536082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FA00DA7E-D944-9004-B534-AECC75D0928F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29802415-434F-D274-82C5-002BE902AC7D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00876B-2D2C-8D2C-4008-E18CDFFAB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93" y="192505"/>
            <a:ext cx="7638763" cy="65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0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00099-0D25-7328-274D-8787C3226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B9E01B1E-AFC6-D305-6387-DD2DB7C4C8C3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3A095B1F-F84D-E0C6-1A7B-02D43724C37B}"/>
              </a:ext>
            </a:extLst>
          </p:cNvPr>
          <p:cNvSpPr txBox="1"/>
          <p:nvPr/>
        </p:nvSpPr>
        <p:spPr>
          <a:xfrm>
            <a:off x="0" y="0"/>
            <a:ext cx="12192000" cy="68727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  <a:alpha val="36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B0987231-ABA4-AF7C-2D58-669873CBD426}"/>
              </a:ext>
            </a:extLst>
          </p:cNvPr>
          <p:cNvSpPr txBox="1"/>
          <p:nvPr/>
        </p:nvSpPr>
        <p:spPr>
          <a:xfrm>
            <a:off x="11086334" y="533518"/>
            <a:ext cx="147918" cy="147918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B53A77E0-A8A5-874B-F387-9D422B1F7820}"/>
              </a:ext>
            </a:extLst>
          </p:cNvPr>
          <p:cNvSpPr txBox="1"/>
          <p:nvPr/>
        </p:nvSpPr>
        <p:spPr>
          <a:xfrm>
            <a:off x="11311208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55F4AB03-90BD-A6CB-C03C-7D0E632A4AB5}"/>
              </a:ext>
            </a:extLst>
          </p:cNvPr>
          <p:cNvSpPr txBox="1"/>
          <p:nvPr/>
        </p:nvSpPr>
        <p:spPr>
          <a:xfrm>
            <a:off x="11536082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6CA80F91-6FC5-780A-B2BA-F0BFCD10FBDE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BC41801-9A84-FD96-0E7E-253CF73C686D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54ED0E0-3122-5376-EA7C-AAECBA94F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83" y="-21716"/>
            <a:ext cx="4379495" cy="66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957F-78F8-C190-8DDF-482F12792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3ED48189-1A19-DA2F-2222-BA0659293475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48BFFB45-9BD7-A147-17B8-78095842C915}"/>
              </a:ext>
            </a:extLst>
          </p:cNvPr>
          <p:cNvSpPr txBox="1"/>
          <p:nvPr/>
        </p:nvSpPr>
        <p:spPr>
          <a:xfrm>
            <a:off x="0" y="0"/>
            <a:ext cx="12192000" cy="68727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  <a:alpha val="36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965258C4-C081-B25E-DE80-ECE1E8B5B5FB}"/>
              </a:ext>
            </a:extLst>
          </p:cNvPr>
          <p:cNvSpPr txBox="1"/>
          <p:nvPr/>
        </p:nvSpPr>
        <p:spPr>
          <a:xfrm>
            <a:off x="11086334" y="533518"/>
            <a:ext cx="147918" cy="147918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DF3973BA-9D25-CBBF-9FB2-1C22FD256240}"/>
              </a:ext>
            </a:extLst>
          </p:cNvPr>
          <p:cNvSpPr txBox="1"/>
          <p:nvPr/>
        </p:nvSpPr>
        <p:spPr>
          <a:xfrm>
            <a:off x="11311208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98541863-6CEA-D2D6-B90D-662D9410741E}"/>
              </a:ext>
            </a:extLst>
          </p:cNvPr>
          <p:cNvSpPr txBox="1"/>
          <p:nvPr/>
        </p:nvSpPr>
        <p:spPr>
          <a:xfrm>
            <a:off x="11536082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0A5F7C9A-1672-D83B-B9C7-2AE0F0C0FFD7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22D0EF9B-9908-B2E4-7B82-0851EE8D0DC0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B332FC-E158-DD2F-CACF-0B6EFBF51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812800"/>
            <a:ext cx="7772400" cy="515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07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A8184-2860-D867-80E5-F47819C19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908983E3-21B6-6BEA-0A14-DC60CEB8A9B2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6DEC2891-2212-D268-9A7A-C6C566AA7BB8}"/>
              </a:ext>
            </a:extLst>
          </p:cNvPr>
          <p:cNvSpPr txBox="1"/>
          <p:nvPr/>
        </p:nvSpPr>
        <p:spPr>
          <a:xfrm>
            <a:off x="0" y="0"/>
            <a:ext cx="12192000" cy="68727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  <a:alpha val="36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3787FB2A-3961-E257-CE5F-D1F0EE869C8B}"/>
              </a:ext>
            </a:extLst>
          </p:cNvPr>
          <p:cNvSpPr txBox="1"/>
          <p:nvPr/>
        </p:nvSpPr>
        <p:spPr>
          <a:xfrm>
            <a:off x="11086334" y="533518"/>
            <a:ext cx="147918" cy="147918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2C692FE7-5EB3-8F0F-EB8A-39EE34002558}"/>
              </a:ext>
            </a:extLst>
          </p:cNvPr>
          <p:cNvSpPr txBox="1"/>
          <p:nvPr/>
        </p:nvSpPr>
        <p:spPr>
          <a:xfrm>
            <a:off x="11311208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AD983821-A965-B4E6-AC49-7EC719C644CB}"/>
              </a:ext>
            </a:extLst>
          </p:cNvPr>
          <p:cNvSpPr txBox="1"/>
          <p:nvPr/>
        </p:nvSpPr>
        <p:spPr>
          <a:xfrm>
            <a:off x="11536082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F6C9982A-149F-B8E9-8701-196332AE490E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B9526857-D95C-1923-1261-1B8F85040B38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86E664F-E10A-BB92-1AF5-A308F5F63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03" y="434835"/>
            <a:ext cx="7159958" cy="598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61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50BE2-E955-5CD1-F12E-72911C706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DD113D1B-7F7D-B491-EF74-1BCF55EC9FCB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B45C1D2B-7524-8F50-0B01-CA5D6FB9432F}"/>
              </a:ext>
            </a:extLst>
          </p:cNvPr>
          <p:cNvSpPr txBox="1"/>
          <p:nvPr/>
        </p:nvSpPr>
        <p:spPr>
          <a:xfrm>
            <a:off x="0" y="273959"/>
            <a:ext cx="12192000" cy="68727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  <a:alpha val="36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E97ABB7F-07A6-B5BB-8014-A3621BB338E6}"/>
              </a:ext>
            </a:extLst>
          </p:cNvPr>
          <p:cNvSpPr txBox="1"/>
          <p:nvPr/>
        </p:nvSpPr>
        <p:spPr>
          <a:xfrm>
            <a:off x="11086334" y="533518"/>
            <a:ext cx="147918" cy="147918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7D9D00E6-2763-1304-F86A-0B08C7497CBB}"/>
              </a:ext>
            </a:extLst>
          </p:cNvPr>
          <p:cNvSpPr txBox="1"/>
          <p:nvPr/>
        </p:nvSpPr>
        <p:spPr>
          <a:xfrm>
            <a:off x="11311208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2CC48138-D7B6-A177-2346-90F038220606}"/>
              </a:ext>
            </a:extLst>
          </p:cNvPr>
          <p:cNvSpPr txBox="1"/>
          <p:nvPr/>
        </p:nvSpPr>
        <p:spPr>
          <a:xfrm>
            <a:off x="11536082" y="533518"/>
            <a:ext cx="147918" cy="147918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6390037-EF24-7D01-04B1-D6FF209C405D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CE0EDA18-01FF-99E5-7CE4-1355A8D279AB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A5AF4FC-5940-446D-D6D7-61C71C268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7" y="186654"/>
            <a:ext cx="6769769" cy="65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66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85A8-B805-55CF-5E28-9F3D32CA9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E6957DA7-A7B1-C222-CB86-55FB6A80C97E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lumMod val="20000"/>
                  <a:lumOff val="80000"/>
                  <a:alpha val="32000"/>
                </a:schemeClr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25">
            <a:extLst>
              <a:ext uri="{FF2B5EF4-FFF2-40B4-BE49-F238E27FC236}">
                <a16:creationId xmlns:a16="http://schemas.microsoft.com/office/drawing/2014/main" id="{2CAEC077-9500-A6BB-25EC-3ACFC15522CC}"/>
              </a:ext>
            </a:extLst>
          </p:cNvPr>
          <p:cNvSpPr txBox="1"/>
          <p:nvPr/>
        </p:nvSpPr>
        <p:spPr>
          <a:xfrm>
            <a:off x="-317500" y="6485894"/>
            <a:ext cx="12827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17">
            <a:extLst>
              <a:ext uri="{FF2B5EF4-FFF2-40B4-BE49-F238E27FC236}">
                <a16:creationId xmlns:a16="http://schemas.microsoft.com/office/drawing/2014/main" id="{121E871C-67DD-9281-9A9D-DB49952685D6}"/>
              </a:ext>
            </a:extLst>
          </p:cNvPr>
          <p:cNvSpPr txBox="1"/>
          <p:nvPr/>
        </p:nvSpPr>
        <p:spPr>
          <a:xfrm>
            <a:off x="3368842" y="1141793"/>
            <a:ext cx="5281632" cy="1518249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5BBA601A-C59E-87AB-C552-FF0F519BBEB6}"/>
              </a:ext>
            </a:extLst>
          </p:cNvPr>
          <p:cNvSpPr txBox="1"/>
          <p:nvPr/>
        </p:nvSpPr>
        <p:spPr>
          <a:xfrm>
            <a:off x="3368842" y="1154701"/>
            <a:ext cx="5281632" cy="1593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s-ES" altLang="zh-CN" sz="3200" dirty="0">
                <a:solidFill>
                  <a:schemeClr val="bg1"/>
                </a:solidFill>
              </a:rPr>
              <a:t>Las Cuentas Contables serían las gavetas</a:t>
            </a:r>
            <a:endParaRPr kumimoji="1"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6" name="矩形: 圆角 21">
            <a:extLst>
              <a:ext uri="{FF2B5EF4-FFF2-40B4-BE49-F238E27FC236}">
                <a16:creationId xmlns:a16="http://schemas.microsoft.com/office/drawing/2014/main" id="{322EAC35-D248-A413-D913-10B983222A6E}"/>
              </a:ext>
            </a:extLst>
          </p:cNvPr>
          <p:cNvSpPr txBox="1"/>
          <p:nvPr/>
        </p:nvSpPr>
        <p:spPr>
          <a:xfrm>
            <a:off x="4143455" y="2876550"/>
            <a:ext cx="3903218" cy="3257550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FD139818-F2A5-8B6D-A15F-185D2501C3AA}"/>
              </a:ext>
            </a:extLst>
          </p:cNvPr>
          <p:cNvSpPr txBox="1"/>
          <p:nvPr/>
        </p:nvSpPr>
        <p:spPr>
          <a:xfrm>
            <a:off x="4496546" y="3052114"/>
            <a:ext cx="3197037" cy="25682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s-ES" altLang="zh-CN" sz="4000" dirty="0"/>
              <a:t>El plan de cuentas sería el closet</a:t>
            </a:r>
            <a:endParaRPr kumimoji="1" lang="zh-CN" altLang="en-US" sz="4000" dirty="0"/>
          </a:p>
        </p:txBody>
      </p:sp>
      <p:sp>
        <p:nvSpPr>
          <p:cNvPr id="8" name="箭头: 下 24">
            <a:extLst>
              <a:ext uri="{FF2B5EF4-FFF2-40B4-BE49-F238E27FC236}">
                <a16:creationId xmlns:a16="http://schemas.microsoft.com/office/drawing/2014/main" id="{98E54198-339A-BA6D-435E-85AA6D1D598A}"/>
              </a:ext>
            </a:extLst>
          </p:cNvPr>
          <p:cNvSpPr txBox="1"/>
          <p:nvPr/>
        </p:nvSpPr>
        <p:spPr>
          <a:xfrm>
            <a:off x="4143455" y="5444818"/>
            <a:ext cx="3903218" cy="673100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V 形 26">
            <a:extLst>
              <a:ext uri="{FF2B5EF4-FFF2-40B4-BE49-F238E27FC236}">
                <a16:creationId xmlns:a16="http://schemas.microsoft.com/office/drawing/2014/main" id="{6DCB60DB-84B9-8F49-DB39-3FF051B361A3}"/>
              </a:ext>
            </a:extLst>
          </p:cNvPr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V 形 27">
            <a:extLst>
              <a:ext uri="{FF2B5EF4-FFF2-40B4-BE49-F238E27FC236}">
                <a16:creationId xmlns:a16="http://schemas.microsoft.com/office/drawing/2014/main" id="{867D27B4-D76D-724D-DE92-E408C4F1C11C}"/>
              </a:ext>
            </a:extLst>
          </p:cNvPr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箭头: V 形 28">
            <a:extLst>
              <a:ext uri="{FF2B5EF4-FFF2-40B4-BE49-F238E27FC236}">
                <a16:creationId xmlns:a16="http://schemas.microsoft.com/office/drawing/2014/main" id="{3FACA760-266A-D4BD-D271-0E0268AEAAEE}"/>
              </a:ext>
            </a:extLst>
          </p:cNvPr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V 形 29">
            <a:extLst>
              <a:ext uri="{FF2B5EF4-FFF2-40B4-BE49-F238E27FC236}">
                <a16:creationId xmlns:a16="http://schemas.microsoft.com/office/drawing/2014/main" id="{F47B060C-4310-3337-0FC1-80C1E92189B6}"/>
              </a:ext>
            </a:extLst>
          </p:cNvPr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C70246B8-616F-1D05-0485-16AB065997C2}"/>
              </a:ext>
            </a:extLst>
          </p:cNvPr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3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Definición de Cuenta </a:t>
            </a:r>
            <a:r>
              <a:rPr kumimoji="1" lang="en-US" altLang="zh-CN" sz="33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Contable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E4F9E4B6-5770-64B7-A760-590B83306DE5}"/>
              </a:ext>
            </a:extLst>
          </p:cNvPr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C6CD7AC-5D25-0C87-2084-0D9BFB4659AB}"/>
              </a:ext>
            </a:extLst>
          </p:cNvPr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EA882F2-463E-DDB6-67E5-F448B8D1F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01" y="616859"/>
            <a:ext cx="1304884" cy="15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33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408A36"/>
      </a:accent1>
      <a:accent2>
        <a:srgbClr val="00B050"/>
      </a:accent2>
      <a:accent3>
        <a:srgbClr val="0BD0D9"/>
      </a:accent3>
      <a:accent4>
        <a:srgbClr val="10CF9B"/>
      </a:accent4>
      <a:accent5>
        <a:srgbClr val="FFC000"/>
      </a:accent5>
      <a:accent6>
        <a:srgbClr val="F49100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380</Words>
  <Application>Microsoft Macintosh PowerPoint</Application>
  <PresentationFormat>Panorámica</PresentationFormat>
  <Paragraphs>56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Poppins</vt:lpstr>
      <vt:lpstr>Sage Text</vt:lpstr>
      <vt:lpstr>poppins-bold</vt:lpstr>
      <vt:lpstr>Google Sans</vt:lpstr>
      <vt:lpstr>Arial</vt:lpstr>
      <vt:lpstr>Office 主题​​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Wenzanitt Salas</cp:lastModifiedBy>
  <cp:revision>3</cp:revision>
  <dcterms:modified xsi:type="dcterms:W3CDTF">2026-02-11T19:26:11Z</dcterms:modified>
</cp:coreProperties>
</file>