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302" r:id="rId4"/>
    <p:sldId id="285" r:id="rId5"/>
    <p:sldId id="304" r:id="rId6"/>
    <p:sldId id="295" r:id="rId7"/>
    <p:sldId id="283" r:id="rId8"/>
    <p:sldId id="289" r:id="rId9"/>
    <p:sldId id="257" r:id="rId10"/>
    <p:sldId id="299" r:id="rId11"/>
  </p:sldIdLst>
  <p:sldSz cx="12192000" cy="6858000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>
        <p:scale>
          <a:sx n="50" d="100"/>
          <a:sy n="50" d="100"/>
        </p:scale>
        <p:origin x="1416" y="5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0678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45143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485986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90102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61770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4245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0724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50408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24459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601864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88756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E804C-9B02-4E1C-9A12-B021F978529C}" type="datetimeFigureOut">
              <a:rPr lang="es-VE" smtClean="0"/>
              <a:t>5/11/2020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94FC7-7798-4CE7-8D71-988AF10DB7E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48729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VE" dirty="0"/>
              <a:t>Microsoft Quick Basic</a:t>
            </a:r>
            <a:br>
              <a:rPr lang="es-VE" dirty="0"/>
            </a:br>
            <a:r>
              <a:rPr lang="es-VE" dirty="0"/>
              <a:t>O </a:t>
            </a:r>
            <a:r>
              <a:rPr lang="es-VE" dirty="0" err="1"/>
              <a:t>QBasic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20374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0969" y="293828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/>
              <a:t>REALIZAR UN PROGRAMA QUE SUME 2 NÚMEROS LEÍDOS POR EL TECLADO Y MUESTRE EL RESULTADO EN PANTALLA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257865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REALIZAR UN PROGRAMA QUE ESCRIBA LOS NÚMEROS DEL 1 AL 10.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294449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2224550" y="3973048"/>
            <a:ext cx="10341825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 smtClean="0"/>
              <a:t>1) INICIO DEL ALGORITMO QUE ESCRIBE LOS NÚMEROS DEL 1 AL 10</a:t>
            </a:r>
            <a:br>
              <a:rPr lang="es-ES" sz="2800" dirty="0" smtClean="0"/>
            </a:br>
            <a:r>
              <a:rPr lang="es-ES" sz="2800" dirty="0" smtClean="0"/>
              <a:t>2) INICIALIZO UNA VARIABLE A EN 0 (A=0)</a:t>
            </a:r>
            <a:br>
              <a:rPr lang="es-ES" sz="2800" dirty="0" smtClean="0"/>
            </a:br>
            <a:r>
              <a:rPr lang="es-ES" sz="2800" dirty="0" smtClean="0"/>
              <a:t>3) INCREMENTO LA VARIABLE A DE 1 EN 1 (A=A+1)</a:t>
            </a:r>
            <a:br>
              <a:rPr lang="es-ES" sz="2800" dirty="0" smtClean="0"/>
            </a:br>
            <a:r>
              <a:rPr lang="es-ES" sz="2800" dirty="0" smtClean="0"/>
              <a:t>4) ESCRIBO A EN PANTALLA</a:t>
            </a:r>
            <a:br>
              <a:rPr lang="es-ES" sz="2800" dirty="0" smtClean="0"/>
            </a:br>
            <a:r>
              <a:rPr lang="es-ES" sz="2800" dirty="0" smtClean="0"/>
              <a:t>5) PREGUNTO SI A = 10,</a:t>
            </a:r>
            <a:br>
              <a:rPr lang="es-ES" sz="2800" dirty="0" smtClean="0"/>
            </a:br>
            <a:r>
              <a:rPr lang="es-ES" sz="2800" dirty="0" smtClean="0"/>
              <a:t>    	RESPUESTA ES </a:t>
            </a: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SI</a:t>
            </a:r>
            <a:r>
              <a:rPr lang="es-ES" sz="2800" b="1" dirty="0" smtClean="0"/>
              <a:t> </a:t>
            </a:r>
            <a:r>
              <a:rPr lang="es-ES" sz="2800" dirty="0" smtClean="0"/>
              <a:t>FINALIZO EL ALGORITMO</a:t>
            </a:r>
            <a:br>
              <a:rPr lang="es-ES" sz="2800" dirty="0" smtClean="0"/>
            </a:br>
            <a:r>
              <a:rPr lang="es-ES" sz="2800" dirty="0" smtClean="0"/>
              <a:t>	RESPUESTA ES </a:t>
            </a: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NO</a:t>
            </a:r>
            <a:r>
              <a:rPr lang="es-ES" sz="2800" dirty="0" smtClean="0"/>
              <a:t> ME DEVUELVO AL PASO 3</a:t>
            </a:r>
            <a:br>
              <a:rPr lang="es-ES" sz="2800" dirty="0" smtClean="0"/>
            </a:br>
            <a:endParaRPr lang="es-VE" sz="2800" dirty="0"/>
          </a:p>
        </p:txBody>
      </p:sp>
      <p:sp>
        <p:nvSpPr>
          <p:cNvPr id="3" name="Rectángulo 2"/>
          <p:cNvSpPr/>
          <p:nvPr/>
        </p:nvSpPr>
        <p:spPr>
          <a:xfrm>
            <a:off x="552995" y="644495"/>
            <a:ext cx="113733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3200" dirty="0"/>
              <a:t>10 REM ESCRIBE LOS NUMEROS DEL 1 AL 10 CON FOR-NEXT</a:t>
            </a:r>
          </a:p>
          <a:p>
            <a:r>
              <a:rPr lang="es-VE" sz="3200" dirty="0" smtClean="0"/>
              <a:t>20 LET A = 0</a:t>
            </a:r>
          </a:p>
          <a:p>
            <a:r>
              <a:rPr lang="es-VE" sz="3200" dirty="0" smtClean="0"/>
              <a:t>30 LET A = A + 1</a:t>
            </a:r>
            <a:endParaRPr lang="es-VE" sz="3200" dirty="0"/>
          </a:p>
          <a:p>
            <a:r>
              <a:rPr lang="es-VE" sz="3200" dirty="0"/>
              <a:t>30 PRINT A;</a:t>
            </a:r>
          </a:p>
          <a:p>
            <a:r>
              <a:rPr lang="es-VE" sz="3200" dirty="0"/>
              <a:t>40 </a:t>
            </a:r>
            <a:r>
              <a:rPr lang="es-VE" sz="3200" dirty="0" smtClean="0"/>
              <a:t>IF A = 10 THEN END</a:t>
            </a:r>
          </a:p>
          <a:p>
            <a:r>
              <a:rPr lang="es-VE" sz="3200" dirty="0" smtClean="0"/>
              <a:t>50 G0T0 30</a:t>
            </a:r>
            <a:endParaRPr lang="es-VE" sz="32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30628" y="5336574"/>
            <a:ext cx="28738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>
                <a:solidFill>
                  <a:srgbClr val="FF0000"/>
                </a:solidFill>
              </a:rPr>
              <a:t>PARA :</a:t>
            </a:r>
          </a:p>
          <a:p>
            <a:r>
              <a:rPr lang="es-VE" dirty="0" smtClean="0">
                <a:solidFill>
                  <a:srgbClr val="FF0000"/>
                </a:solidFill>
              </a:rPr>
              <a:t>=   ¿</a:t>
            </a:r>
          </a:p>
          <a:p>
            <a:r>
              <a:rPr lang="es-VE" dirty="0" smtClean="0">
                <a:solidFill>
                  <a:srgbClr val="FF0000"/>
                </a:solidFill>
              </a:rPr>
              <a:t>+   SHIF ¿</a:t>
            </a:r>
          </a:p>
          <a:p>
            <a:r>
              <a:rPr lang="es-VE" dirty="0" smtClean="0">
                <a:solidFill>
                  <a:srgbClr val="FF0000"/>
                </a:solidFill>
              </a:rPr>
              <a:t>;    Ñ</a:t>
            </a:r>
          </a:p>
          <a:p>
            <a:r>
              <a:rPr lang="es-VE" dirty="0" smtClean="0">
                <a:solidFill>
                  <a:srgbClr val="FF0000"/>
                </a:solidFill>
              </a:rPr>
              <a:t>“    AL LADO DE Ñ MAS SHIF </a:t>
            </a:r>
            <a:endParaRPr lang="es-V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66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84811" y="3081792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/>
              <a:t>10 CLS</a:t>
            </a:r>
            <a:br>
              <a:rPr lang="es-ES" dirty="0" smtClean="0"/>
            </a:br>
            <a:r>
              <a:rPr lang="es-ES" dirty="0" smtClean="0"/>
              <a:t>20 FOR X = 1 TO </a:t>
            </a:r>
            <a:r>
              <a:rPr lang="es-ES" dirty="0" smtClean="0"/>
              <a:t>10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30 PRINT X;</a:t>
            </a:r>
            <a:br>
              <a:rPr lang="es-ES" dirty="0" smtClean="0"/>
            </a:br>
            <a:r>
              <a:rPr lang="es-ES" dirty="0" smtClean="0"/>
              <a:t>40 NEXT X</a:t>
            </a:r>
            <a:br>
              <a:rPr lang="es-ES" dirty="0" smtClean="0"/>
            </a:br>
            <a:r>
              <a:rPr lang="es-ES" dirty="0" smtClean="0"/>
              <a:t>50 COLOR 14</a:t>
            </a:r>
            <a:br>
              <a:rPr lang="es-ES" dirty="0" smtClean="0"/>
            </a:br>
            <a:r>
              <a:rPr lang="es-ES" dirty="0" smtClean="0"/>
              <a:t>60 LOCATE 20, 10</a:t>
            </a:r>
            <a:br>
              <a:rPr lang="es-ES" dirty="0" smtClean="0"/>
            </a:br>
            <a:r>
              <a:rPr lang="es-ES" dirty="0" smtClean="0"/>
              <a:t>70 PRINT “BYE, BYE”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22002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79269" y="587829"/>
            <a:ext cx="1081604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800" dirty="0" smtClean="0"/>
              <a:t>10 REM ESCRIBE LOS NUMEROS DEL 1 AL 10 CON FOR-NEXT</a:t>
            </a:r>
          </a:p>
          <a:p>
            <a:r>
              <a:rPr lang="es-VE" sz="2800" dirty="0" smtClean="0"/>
              <a:t>11 INPUT “INTRODUZCA EL VALOR INICIAL”, X</a:t>
            </a:r>
          </a:p>
          <a:p>
            <a:r>
              <a:rPr lang="es-VE" sz="2800" dirty="0" smtClean="0"/>
              <a:t>12 INPUT “INTRODUZCA VALOR FINAL”; Y</a:t>
            </a:r>
          </a:p>
          <a:p>
            <a:r>
              <a:rPr lang="es-VE" sz="2800" dirty="0" smtClean="0"/>
              <a:t>13 INPUT “INTRODUZCA EL SALTO”; Z</a:t>
            </a:r>
          </a:p>
          <a:p>
            <a:r>
              <a:rPr lang="es-VE" sz="2800" dirty="0" smtClean="0"/>
              <a:t>20 FOR A = X TO Y STEP Z</a:t>
            </a:r>
          </a:p>
          <a:p>
            <a:r>
              <a:rPr lang="es-VE" sz="2800" dirty="0" smtClean="0"/>
              <a:t>30 PRINT A;</a:t>
            </a:r>
          </a:p>
          <a:p>
            <a:r>
              <a:rPr lang="es-VE" sz="2800" dirty="0" smtClean="0"/>
              <a:t>40 NEXT A</a:t>
            </a:r>
          </a:p>
          <a:p>
            <a:r>
              <a:rPr lang="es-VE" sz="2800" dirty="0" smtClean="0"/>
              <a:t>50 PRINT “LA PANTALLA SE BORRARA EN UN MOMENTO”</a:t>
            </a:r>
          </a:p>
          <a:p>
            <a:r>
              <a:rPr lang="es-VE" sz="2800" dirty="0" smtClean="0"/>
              <a:t>60 FOR B = 1 TO 1000000 : NEXT B</a:t>
            </a:r>
          </a:p>
          <a:p>
            <a:r>
              <a:rPr lang="es-VE" sz="2800" dirty="0" smtClean="0"/>
              <a:t>70 CLS</a:t>
            </a:r>
          </a:p>
          <a:p>
            <a:r>
              <a:rPr lang="es-VE" sz="2800" dirty="0" smtClean="0"/>
              <a:t>80 PRINT “YA SE BORRO”</a:t>
            </a:r>
            <a:endParaRPr lang="es-VE" sz="2800" dirty="0"/>
          </a:p>
        </p:txBody>
      </p:sp>
      <p:sp>
        <p:nvSpPr>
          <p:cNvPr id="3" name="CuadroTexto 2"/>
          <p:cNvSpPr txBox="1"/>
          <p:nvPr/>
        </p:nvSpPr>
        <p:spPr>
          <a:xfrm>
            <a:off x="287383" y="5380672"/>
            <a:ext cx="28738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>
                <a:solidFill>
                  <a:srgbClr val="FF0000"/>
                </a:solidFill>
              </a:rPr>
              <a:t>PARA :</a:t>
            </a:r>
          </a:p>
          <a:p>
            <a:r>
              <a:rPr lang="es-VE" dirty="0" smtClean="0">
                <a:solidFill>
                  <a:srgbClr val="FF0000"/>
                </a:solidFill>
              </a:rPr>
              <a:t>=   ¿</a:t>
            </a:r>
          </a:p>
          <a:p>
            <a:r>
              <a:rPr lang="es-VE" dirty="0" smtClean="0">
                <a:solidFill>
                  <a:srgbClr val="FF0000"/>
                </a:solidFill>
              </a:rPr>
              <a:t>+   SHIF ¿</a:t>
            </a:r>
          </a:p>
          <a:p>
            <a:r>
              <a:rPr lang="es-VE" dirty="0" smtClean="0">
                <a:solidFill>
                  <a:srgbClr val="FF0000"/>
                </a:solidFill>
              </a:rPr>
              <a:t>;    Ñ</a:t>
            </a:r>
          </a:p>
          <a:p>
            <a:r>
              <a:rPr lang="es-VE" dirty="0" smtClean="0">
                <a:solidFill>
                  <a:srgbClr val="FF0000"/>
                </a:solidFill>
              </a:rPr>
              <a:t>“    AL LADO DE Ñ MAS SHIF </a:t>
            </a:r>
            <a:endParaRPr lang="es-V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397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" y="875211"/>
            <a:ext cx="1229214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3200" dirty="0" smtClean="0"/>
              <a:t>1 REM PROGRAMA QUE ESCRIBE LOS NUMEROS DEL 1 AL 15</a:t>
            </a:r>
          </a:p>
          <a:p>
            <a:r>
              <a:rPr lang="es-VE" sz="3200" dirty="0" smtClean="0"/>
              <a:t>8 COLOR 1, 7</a:t>
            </a:r>
          </a:p>
          <a:p>
            <a:r>
              <a:rPr lang="es-VE" sz="3200" dirty="0" smtClean="0"/>
              <a:t>9 CLS</a:t>
            </a:r>
          </a:p>
          <a:p>
            <a:r>
              <a:rPr lang="es-VE" sz="3200" dirty="0" smtClean="0"/>
              <a:t>10 LET A = 0</a:t>
            </a:r>
          </a:p>
          <a:p>
            <a:r>
              <a:rPr lang="es-VE" sz="3200" dirty="0" smtClean="0"/>
              <a:t>20 LET A = A + 1</a:t>
            </a:r>
          </a:p>
          <a:p>
            <a:r>
              <a:rPr lang="es-VE" sz="3200" dirty="0" smtClean="0"/>
              <a:t>21 LOCATE A,A</a:t>
            </a:r>
          </a:p>
          <a:p>
            <a:r>
              <a:rPr lang="es-VE" sz="3200" dirty="0" smtClean="0"/>
              <a:t>22 COLOR A</a:t>
            </a:r>
          </a:p>
          <a:p>
            <a:r>
              <a:rPr lang="es-VE" sz="3200" dirty="0" smtClean="0"/>
              <a:t>30 PRINT A;</a:t>
            </a:r>
          </a:p>
          <a:p>
            <a:r>
              <a:rPr lang="es-VE" sz="3200" dirty="0" smtClean="0"/>
              <a:t>40 IF A = 15 THEN COLOR 14: LOCATE 20,35: PRINT “HOLA MUNDO”: END</a:t>
            </a:r>
          </a:p>
          <a:p>
            <a:r>
              <a:rPr lang="es-VE" sz="3200" dirty="0" smtClean="0"/>
              <a:t>50 GOTO 20</a:t>
            </a:r>
          </a:p>
          <a:p>
            <a:endParaRPr lang="es-VE" sz="3200" dirty="0"/>
          </a:p>
        </p:txBody>
      </p:sp>
    </p:spTree>
    <p:extLst>
      <p:ext uri="{BB962C8B-B14F-4D97-AF65-F5344CB8AC3E}">
        <p14:creationId xmlns:p14="http://schemas.microsoft.com/office/powerpoint/2010/main" val="254419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54182" y="595745"/>
            <a:ext cx="1134687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10 REM USO DEL CICLO FOR/NEXT</a:t>
            </a:r>
          </a:p>
          <a:p>
            <a:r>
              <a:rPr lang="es-ES" sz="3600" dirty="0"/>
              <a:t>20 CLS</a:t>
            </a:r>
          </a:p>
          <a:p>
            <a:r>
              <a:rPr lang="es-ES" sz="3600" dirty="0"/>
              <a:t>21 </a:t>
            </a:r>
            <a:r>
              <a:rPr lang="es-ES" sz="3600" dirty="0">
                <a:solidFill>
                  <a:srgbClr val="FF0000"/>
                </a:solidFill>
              </a:rPr>
              <a:t>INPUT</a:t>
            </a:r>
            <a:r>
              <a:rPr lang="es-ES" sz="3600" dirty="0"/>
              <a:t> “</a:t>
            </a:r>
            <a:r>
              <a:rPr lang="es-ES" sz="3600" dirty="0">
                <a:solidFill>
                  <a:srgbClr val="FF0000"/>
                </a:solidFill>
              </a:rPr>
              <a:t>INTRODUZCA UN NUMERO INICIAL”</a:t>
            </a:r>
            <a:r>
              <a:rPr lang="es-ES" sz="3600" dirty="0"/>
              <a:t>, A</a:t>
            </a:r>
          </a:p>
          <a:p>
            <a:r>
              <a:rPr lang="es-ES" sz="3600" dirty="0"/>
              <a:t>22 </a:t>
            </a:r>
            <a:r>
              <a:rPr lang="es-ES" sz="3600" dirty="0">
                <a:solidFill>
                  <a:srgbClr val="FF0000"/>
                </a:solidFill>
              </a:rPr>
              <a:t>INPUT</a:t>
            </a:r>
            <a:r>
              <a:rPr lang="es-ES" sz="3600" dirty="0"/>
              <a:t> “</a:t>
            </a:r>
            <a:r>
              <a:rPr lang="es-ES" sz="3600" dirty="0">
                <a:solidFill>
                  <a:srgbClr val="FF0000"/>
                </a:solidFill>
              </a:rPr>
              <a:t>INTRODUZCA UN NUMERO FINAL”</a:t>
            </a:r>
            <a:r>
              <a:rPr lang="es-ES" sz="3600" dirty="0"/>
              <a:t>, B</a:t>
            </a:r>
          </a:p>
          <a:p>
            <a:r>
              <a:rPr lang="es-ES" sz="3600" dirty="0"/>
              <a:t>23 </a:t>
            </a:r>
            <a:r>
              <a:rPr lang="es-ES" sz="3600" dirty="0">
                <a:solidFill>
                  <a:srgbClr val="FF0000"/>
                </a:solidFill>
              </a:rPr>
              <a:t>INPUT</a:t>
            </a:r>
            <a:r>
              <a:rPr lang="es-ES" sz="3600" dirty="0"/>
              <a:t> “</a:t>
            </a:r>
            <a:r>
              <a:rPr lang="es-ES" sz="3600" dirty="0">
                <a:solidFill>
                  <a:srgbClr val="FF0000"/>
                </a:solidFill>
              </a:rPr>
              <a:t>INTRODUZCA UN NUMERO PARA SALTO”</a:t>
            </a:r>
            <a:r>
              <a:rPr lang="es-ES" sz="3600" dirty="0"/>
              <a:t>, C</a:t>
            </a:r>
          </a:p>
          <a:p>
            <a:r>
              <a:rPr lang="es-ES" sz="3600" dirty="0"/>
              <a:t>30 FOR X = A TO B STEP C</a:t>
            </a:r>
          </a:p>
          <a:p>
            <a:r>
              <a:rPr lang="es-ES" sz="3600" dirty="0"/>
              <a:t>31 REM DIGA EN UN REM PARA QUE SIRVE EL STEP</a:t>
            </a:r>
          </a:p>
          <a:p>
            <a:r>
              <a:rPr lang="es-ES" sz="3600" dirty="0"/>
              <a:t>40 PRINT X</a:t>
            </a:r>
          </a:p>
          <a:p>
            <a:r>
              <a:rPr lang="es-ES" sz="3600" dirty="0"/>
              <a:t>50 NEXT X</a:t>
            </a:r>
          </a:p>
        </p:txBody>
      </p:sp>
    </p:spTree>
    <p:extLst>
      <p:ext uri="{BB962C8B-B14F-4D97-AF65-F5344CB8AC3E}">
        <p14:creationId xmlns:p14="http://schemas.microsoft.com/office/powerpoint/2010/main" val="8280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" y="209006"/>
            <a:ext cx="12192000" cy="6296297"/>
          </a:xfrm>
        </p:spPr>
        <p:txBody>
          <a:bodyPr>
            <a:normAutofit/>
          </a:bodyPr>
          <a:lstStyle/>
          <a:p>
            <a:pPr algn="l"/>
            <a:r>
              <a:rPr lang="es-ES" sz="4000" dirty="0" smtClean="0"/>
              <a:t>10 CLS</a:t>
            </a:r>
            <a:br>
              <a:rPr lang="es-ES" sz="4000" dirty="0" smtClean="0"/>
            </a:br>
            <a:r>
              <a:rPr lang="es-ES" sz="4000" dirty="0" smtClean="0"/>
              <a:t>11 INPUT “INTRODUZCA EL VALOR INICIAL”, A</a:t>
            </a:r>
            <a:br>
              <a:rPr lang="es-ES" sz="4000" dirty="0" smtClean="0"/>
            </a:br>
            <a:r>
              <a:rPr lang="es-ES" sz="4000" dirty="0" smtClean="0"/>
              <a:t>12 INPUT “INTRODUZCA VALOR FINAL”, B</a:t>
            </a:r>
            <a:br>
              <a:rPr lang="es-ES" sz="4000" dirty="0" smtClean="0"/>
            </a:br>
            <a:r>
              <a:rPr lang="es-ES" sz="4000" dirty="0" smtClean="0"/>
              <a:t>20 FOR X = A TO B</a:t>
            </a:r>
            <a:br>
              <a:rPr lang="es-ES" sz="4000" dirty="0" smtClean="0"/>
            </a:br>
            <a:r>
              <a:rPr lang="es-ES" sz="4000" dirty="0" smtClean="0"/>
              <a:t>21 LOCATE X, X</a:t>
            </a:r>
            <a:br>
              <a:rPr lang="es-ES" sz="4000" dirty="0" smtClean="0"/>
            </a:br>
            <a:r>
              <a:rPr lang="es-ES" sz="4000" dirty="0" smtClean="0"/>
              <a:t>30 PRINT X;</a:t>
            </a:r>
            <a:br>
              <a:rPr lang="es-ES" sz="4000" dirty="0" smtClean="0"/>
            </a:br>
            <a:r>
              <a:rPr lang="es-ES" sz="4000" dirty="0" smtClean="0"/>
              <a:t>40 NEXT X</a:t>
            </a:r>
            <a:br>
              <a:rPr lang="es-ES" sz="4000" dirty="0" smtClean="0"/>
            </a:br>
            <a:r>
              <a:rPr lang="es-ES" sz="4000" dirty="0" smtClean="0"/>
              <a:t>50 PRINT “ESTA LINEA SE BORRARA EN UN MOMENTO”</a:t>
            </a:r>
            <a:br>
              <a:rPr lang="es-ES" sz="4000" dirty="0" smtClean="0"/>
            </a:br>
            <a:r>
              <a:rPr lang="es-ES" sz="4000" dirty="0" smtClean="0"/>
              <a:t>60 FOR C = 1 TO 1000000: NEXT C</a:t>
            </a:r>
            <a:br>
              <a:rPr lang="es-ES" sz="4000" dirty="0" smtClean="0"/>
            </a:br>
            <a:r>
              <a:rPr lang="es-ES" sz="4000" dirty="0" smtClean="0"/>
              <a:t>70 CLS</a:t>
            </a:r>
            <a:br>
              <a:rPr lang="es-ES" sz="4000" dirty="0" smtClean="0"/>
            </a:br>
            <a:r>
              <a:rPr lang="es-ES" sz="4000" dirty="0" smtClean="0"/>
              <a:t>80 PRINT “YA SE BORRO”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4392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10937" y="268990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/>
              <a:t>REALIZAR UN PROGRAMA QUE ESCRIBA LOS NÚMEROS DEL </a:t>
            </a:r>
            <a:r>
              <a:rPr lang="es-ES" dirty="0" smtClean="0"/>
              <a:t>0 </a:t>
            </a:r>
            <a:r>
              <a:rPr lang="es-ES" dirty="0"/>
              <a:t>AL </a:t>
            </a:r>
            <a:r>
              <a:rPr lang="es-ES" dirty="0" smtClean="0"/>
              <a:t>100 DE 2 EN 2 Y LOS ESCRIBA EN PANTALLA EN FORMA HORIZONTAL.</a:t>
            </a: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47597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4119</TotalTime>
  <Words>523</Words>
  <Application>Microsoft Office PowerPoint</Application>
  <PresentationFormat>Panorámica</PresentationFormat>
  <Paragraphs>53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Microsoft Quick Basic O QBasic</vt:lpstr>
      <vt:lpstr>REALIZAR UN PROGRAMA QUE ESCRIBA LOS NÚMEROS DEL 1 AL 10.</vt:lpstr>
      <vt:lpstr>Presentación de PowerPoint</vt:lpstr>
      <vt:lpstr>10 CLS 20 FOR X = 1 TO 10  30 PRINT X; 40 NEXT X 50 COLOR 14 60 LOCATE 20, 10 70 PRINT “BYE, BYE”</vt:lpstr>
      <vt:lpstr>Presentación de PowerPoint</vt:lpstr>
      <vt:lpstr>Presentación de PowerPoint</vt:lpstr>
      <vt:lpstr>Presentación de PowerPoint</vt:lpstr>
      <vt:lpstr>10 CLS 11 INPUT “INTRODUZCA EL VALOR INICIAL”, A 12 INPUT “INTRODUZCA VALOR FINAL”, B 20 FOR X = A TO B 21 LOCATE X, X 30 PRINT X; 40 NEXT X 50 PRINT “ESTA LINEA SE BORRARA EN UN MOMENTO” 60 FOR C = 1 TO 1000000: NEXT C 70 CLS 80 PRINT “YA SE BORRO”</vt:lpstr>
      <vt:lpstr>REALIZAR UN PROGRAMA QUE ESCRIBA LOS NÚMEROS DEL 0 AL 100 DE 2 EN 2 Y LOS ESCRIBA EN PANTALLA EN FORMA HORIZONTAL.</vt:lpstr>
      <vt:lpstr>REALIZAR UN PROGRAMA QUE SUME 2 NÚMEROS LEÍDOS POR EL TECLADO Y MUESTRE EL RESULTADO EN PANTALLA</vt:lpstr>
    </vt:vector>
  </TitlesOfParts>
  <Company>Personal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Quick Basic</dc:title>
  <dc:creator>Criseida Gonzalez</dc:creator>
  <cp:lastModifiedBy>Crissis Gonzalez</cp:lastModifiedBy>
  <cp:revision>141</cp:revision>
  <dcterms:created xsi:type="dcterms:W3CDTF">2016-06-01T18:10:25Z</dcterms:created>
  <dcterms:modified xsi:type="dcterms:W3CDTF">2020-11-05T21:04:08Z</dcterms:modified>
</cp:coreProperties>
</file>