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77" r:id="rId2"/>
    <p:sldId id="270" r:id="rId3"/>
    <p:sldId id="256" r:id="rId4"/>
    <p:sldId id="257" r:id="rId5"/>
    <p:sldId id="258" r:id="rId6"/>
    <p:sldId id="259" r:id="rId7"/>
    <p:sldId id="261" r:id="rId8"/>
    <p:sldId id="262" r:id="rId9"/>
    <p:sldId id="275" r:id="rId10"/>
    <p:sldId id="276" r:id="rId11"/>
    <p:sldId id="263" r:id="rId12"/>
    <p:sldId id="264" r:id="rId13"/>
    <p:sldId id="265" r:id="rId14"/>
    <p:sldId id="274" r:id="rId15"/>
    <p:sldId id="266" r:id="rId16"/>
    <p:sldId id="267" r:id="rId17"/>
    <p:sldId id="260" r:id="rId18"/>
    <p:sldId id="268" r:id="rId19"/>
    <p:sldId id="269" r:id="rId20"/>
    <p:sldId id="271" r:id="rId21"/>
    <p:sldId id="272" r:id="rId22"/>
    <p:sldId id="273" r:id="rId23"/>
  </p:sldIdLst>
  <p:sldSz cx="12192000" cy="6858000"/>
  <p:notesSz cx="6858000" cy="9144000"/>
  <p:defaultTextStyle>
    <a:defPPr>
      <a:defRPr lang="es-V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E5B1E-7945-43BC-8E17-5308A9D20E4A}" type="datetimeFigureOut">
              <a:rPr lang="es-VE" smtClean="0"/>
              <a:t>3/11/2020</a:t>
            </a:fld>
            <a:endParaRPr lang="es-V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8B56C-4EA4-4D65-8E53-E8ADD6A75606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524032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E5B1E-7945-43BC-8E17-5308A9D20E4A}" type="datetimeFigureOut">
              <a:rPr lang="es-VE" smtClean="0"/>
              <a:t>3/11/2020</a:t>
            </a:fld>
            <a:endParaRPr lang="es-V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8B56C-4EA4-4D65-8E53-E8ADD6A75606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705465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E5B1E-7945-43BC-8E17-5308A9D20E4A}" type="datetimeFigureOut">
              <a:rPr lang="es-VE" smtClean="0"/>
              <a:t>3/11/2020</a:t>
            </a:fld>
            <a:endParaRPr lang="es-V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8B56C-4EA4-4D65-8E53-E8ADD6A75606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801087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E5B1E-7945-43BC-8E17-5308A9D20E4A}" type="datetimeFigureOut">
              <a:rPr lang="es-VE" smtClean="0"/>
              <a:t>3/11/2020</a:t>
            </a:fld>
            <a:endParaRPr lang="es-V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8B56C-4EA4-4D65-8E53-E8ADD6A75606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314197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E5B1E-7945-43BC-8E17-5308A9D20E4A}" type="datetimeFigureOut">
              <a:rPr lang="es-VE" smtClean="0"/>
              <a:t>3/11/2020</a:t>
            </a:fld>
            <a:endParaRPr lang="es-V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8B56C-4EA4-4D65-8E53-E8ADD6A75606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4257126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E5B1E-7945-43BC-8E17-5308A9D20E4A}" type="datetimeFigureOut">
              <a:rPr lang="es-VE" smtClean="0"/>
              <a:t>3/11/2020</a:t>
            </a:fld>
            <a:endParaRPr lang="es-V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8B56C-4EA4-4D65-8E53-E8ADD6A75606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4041805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E5B1E-7945-43BC-8E17-5308A9D20E4A}" type="datetimeFigureOut">
              <a:rPr lang="es-VE" smtClean="0"/>
              <a:t>3/11/2020</a:t>
            </a:fld>
            <a:endParaRPr lang="es-V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8B56C-4EA4-4D65-8E53-E8ADD6A75606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813081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E5B1E-7945-43BC-8E17-5308A9D20E4A}" type="datetimeFigureOut">
              <a:rPr lang="es-VE" smtClean="0"/>
              <a:t>3/11/2020</a:t>
            </a:fld>
            <a:endParaRPr lang="es-V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8B56C-4EA4-4D65-8E53-E8ADD6A75606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973670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E5B1E-7945-43BC-8E17-5308A9D20E4A}" type="datetimeFigureOut">
              <a:rPr lang="es-VE" smtClean="0"/>
              <a:t>3/11/2020</a:t>
            </a:fld>
            <a:endParaRPr lang="es-V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8B56C-4EA4-4D65-8E53-E8ADD6A75606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956460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E5B1E-7945-43BC-8E17-5308A9D20E4A}" type="datetimeFigureOut">
              <a:rPr lang="es-VE" smtClean="0"/>
              <a:t>3/11/2020</a:t>
            </a:fld>
            <a:endParaRPr lang="es-V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8B56C-4EA4-4D65-8E53-E8ADD6A75606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500954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E5B1E-7945-43BC-8E17-5308A9D20E4A}" type="datetimeFigureOut">
              <a:rPr lang="es-VE" smtClean="0"/>
              <a:t>3/11/2020</a:t>
            </a:fld>
            <a:endParaRPr lang="es-V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8B56C-4EA4-4D65-8E53-E8ADD6A75606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862798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E5B1E-7945-43BC-8E17-5308A9D20E4A}" type="datetimeFigureOut">
              <a:rPr lang="es-VE" smtClean="0"/>
              <a:t>3/11/2020</a:t>
            </a:fld>
            <a:endParaRPr lang="es-V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8B56C-4EA4-4D65-8E53-E8ADD6A75606}" type="slidenum">
              <a:rPr lang="es-VE" smtClean="0"/>
              <a:t>‹Nº›</a:t>
            </a:fld>
            <a:endParaRPr lang="es-VE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310900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E5B1E-7945-43BC-8E17-5308A9D20E4A}" type="datetimeFigureOut">
              <a:rPr lang="es-VE" smtClean="0"/>
              <a:t>3/11/2020</a:t>
            </a:fld>
            <a:endParaRPr lang="es-V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8B56C-4EA4-4D65-8E53-E8ADD6A75606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0612750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E5B1E-7945-43BC-8E17-5308A9D20E4A}" type="datetimeFigureOut">
              <a:rPr lang="es-VE" smtClean="0"/>
              <a:t>3/11/2020</a:t>
            </a:fld>
            <a:endParaRPr lang="es-V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8B56C-4EA4-4D65-8E53-E8ADD6A75606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3786936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E5B1E-7945-43BC-8E17-5308A9D20E4A}" type="datetimeFigureOut">
              <a:rPr lang="es-VE" smtClean="0"/>
              <a:t>3/11/2020</a:t>
            </a:fld>
            <a:endParaRPr lang="es-V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8B56C-4EA4-4D65-8E53-E8ADD6A75606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3420502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E5B1E-7945-43BC-8E17-5308A9D20E4A}" type="datetimeFigureOut">
              <a:rPr lang="es-VE" smtClean="0"/>
              <a:t>3/11/2020</a:t>
            </a:fld>
            <a:endParaRPr lang="es-V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8B56C-4EA4-4D65-8E53-E8ADD6A75606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4693093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E5B1E-7945-43BC-8E17-5308A9D20E4A}" type="datetimeFigureOut">
              <a:rPr lang="es-VE" smtClean="0"/>
              <a:t>3/11/2020</a:t>
            </a:fld>
            <a:endParaRPr lang="es-V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8B56C-4EA4-4D65-8E53-E8ADD6A75606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4270886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AB1E5B1E-7945-43BC-8E17-5308A9D20E4A}" type="datetimeFigureOut">
              <a:rPr lang="es-VE" smtClean="0"/>
              <a:t>3/11/2020</a:t>
            </a:fld>
            <a:endParaRPr lang="es-V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s-V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8E78B56C-4EA4-4D65-8E53-E8ADD6A75606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641294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700011" y="1738648"/>
            <a:ext cx="918263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3200" dirty="0"/>
              <a:t>Fecha de entrega: </a:t>
            </a:r>
            <a:r>
              <a:rPr lang="es-VE" sz="3200" dirty="0" smtClean="0"/>
              <a:t>11 </a:t>
            </a:r>
            <a:r>
              <a:rPr lang="es-VE" sz="3200" dirty="0"/>
              <a:t>de </a:t>
            </a:r>
            <a:r>
              <a:rPr lang="es-VE" sz="3200" dirty="0" smtClean="0"/>
              <a:t>diciembre </a:t>
            </a:r>
            <a:r>
              <a:rPr lang="es-VE" sz="3200" dirty="0"/>
              <a:t>de </a:t>
            </a:r>
            <a:r>
              <a:rPr lang="es-VE" sz="3200" dirty="0" smtClean="0"/>
              <a:t>2020</a:t>
            </a:r>
            <a:endParaRPr lang="es-VE" sz="3200" dirty="0"/>
          </a:p>
          <a:p>
            <a:r>
              <a:rPr lang="es-VE" sz="3200" dirty="0"/>
              <a:t>Enviar la dirección de la página (el link) </a:t>
            </a:r>
            <a:r>
              <a:rPr lang="es-VE" sz="3200" dirty="0" smtClean="0"/>
              <a:t>por WhatsApp o Telegram al 04263595927 o al correo:</a:t>
            </a:r>
            <a:endParaRPr lang="es-VE" sz="3200" dirty="0"/>
          </a:p>
          <a:p>
            <a:pPr algn="ctr"/>
            <a:r>
              <a:rPr lang="es-VE" sz="5400" dirty="0" smtClean="0">
                <a:solidFill>
                  <a:srgbClr val="00B0F0"/>
                </a:solidFill>
              </a:rPr>
              <a:t>crissis13@gmail.com</a:t>
            </a:r>
            <a:endParaRPr lang="es-VE" sz="5400" dirty="0">
              <a:solidFill>
                <a:srgbClr val="00B0F0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882588" y="3899647"/>
            <a:ext cx="825649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3200" dirty="0" smtClean="0"/>
              <a:t>BIOGRAFIA (BREVE)</a:t>
            </a:r>
          </a:p>
          <a:p>
            <a:r>
              <a:rPr lang="es-VE" sz="3200" dirty="0" smtClean="0"/>
              <a:t>FOTO</a:t>
            </a:r>
          </a:p>
          <a:p>
            <a:r>
              <a:rPr lang="es-VE" sz="3200" dirty="0" smtClean="0"/>
              <a:t>EXPERIENCIA EN LA MATERIA</a:t>
            </a:r>
          </a:p>
          <a:p>
            <a:r>
              <a:rPr lang="es-VE" sz="3200" dirty="0" smtClean="0"/>
              <a:t>SIN ERRORES ORTOGRAFICOS</a:t>
            </a:r>
          </a:p>
          <a:p>
            <a:r>
              <a:rPr lang="es-VE" sz="3200" smtClean="0"/>
              <a:t>EN ESPAÑOL POR FAVOR</a:t>
            </a:r>
            <a:endParaRPr lang="es-VE" sz="3200" dirty="0"/>
          </a:p>
        </p:txBody>
      </p:sp>
    </p:spTree>
    <p:extLst>
      <p:ext uri="{BB962C8B-B14F-4D97-AF65-F5344CB8AC3E}">
        <p14:creationId xmlns:p14="http://schemas.microsoft.com/office/powerpoint/2010/main" val="3497801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36879" y="2139794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s-VE" dirty="0"/>
              <a:t>Para diseñar la pagina web, la última evaluación de la clase, pueden usar cualquier sitio que esté disponible en la web, si no sabes de ninguno, usa este: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36879" y="4619469"/>
            <a:ext cx="9144000" cy="1655762"/>
          </a:xfrm>
        </p:spPr>
        <p:txBody>
          <a:bodyPr>
            <a:normAutofit/>
          </a:bodyPr>
          <a:lstStyle/>
          <a:p>
            <a:r>
              <a:rPr lang="es-VE" sz="8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jimdo.com</a:t>
            </a:r>
          </a:p>
        </p:txBody>
      </p:sp>
    </p:spTree>
    <p:extLst>
      <p:ext uri="{BB962C8B-B14F-4D97-AF65-F5344CB8AC3E}">
        <p14:creationId xmlns:p14="http://schemas.microsoft.com/office/powerpoint/2010/main" val="2464368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231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072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79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895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8079"/>
          <a:stretch/>
        </p:blipFill>
        <p:spPr>
          <a:xfrm>
            <a:off x="0" y="0"/>
            <a:ext cx="12192000" cy="630086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t="21784" b="16056"/>
          <a:stretch/>
        </p:blipFill>
        <p:spPr>
          <a:xfrm>
            <a:off x="0" y="2427666"/>
            <a:ext cx="12197953" cy="4262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566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395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8285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422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827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549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79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4614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343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832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957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79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936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580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164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913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572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7953" cy="6858000"/>
          </a:xfrm>
          <a:prstGeom prst="rect">
            <a:avLst/>
          </a:prstGeom>
        </p:spPr>
      </p:pic>
      <p:sp>
        <p:nvSpPr>
          <p:cNvPr id="3" name="Flecha derecha 2"/>
          <p:cNvSpPr/>
          <p:nvPr/>
        </p:nvSpPr>
        <p:spPr>
          <a:xfrm>
            <a:off x="2163651" y="4365938"/>
            <a:ext cx="2228045" cy="4507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538220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198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izarra">
  <a:themeElements>
    <a:clrScheme name="Pizarra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Pizarra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zarra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TM04033929[[fn=Pizarra]]</Template>
  <TotalTime>435</TotalTime>
  <Words>80</Words>
  <Application>Microsoft Office PowerPoint</Application>
  <PresentationFormat>Panorámica</PresentationFormat>
  <Paragraphs>10</Paragraphs>
  <Slides>22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6" baseType="lpstr">
      <vt:lpstr>Calisto MT</vt:lpstr>
      <vt:lpstr>Trebuchet MS</vt:lpstr>
      <vt:lpstr>Wingdings 2</vt:lpstr>
      <vt:lpstr>Pizarra</vt:lpstr>
      <vt:lpstr>Presentación de PowerPoint</vt:lpstr>
      <vt:lpstr>Para diseñar la pagina web, la última evaluación de la clase, pueden usar cualquier sitio que esté disponible en la web, si no sabes de ninguno, usa este: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Personal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Criseida Gonzalez</dc:creator>
  <cp:lastModifiedBy>Crissis Gonzalez</cp:lastModifiedBy>
  <cp:revision>26</cp:revision>
  <dcterms:created xsi:type="dcterms:W3CDTF">2016-06-16T14:13:30Z</dcterms:created>
  <dcterms:modified xsi:type="dcterms:W3CDTF">2020-11-03T14:24:15Z</dcterms:modified>
</cp:coreProperties>
</file>