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B92E-6267-4830-84AA-454C859A978A}" type="datetimeFigureOut">
              <a:rPr lang="es-VE" smtClean="0"/>
              <a:t>29/4/2020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D9C9-9D46-40C4-A7D8-2DF12CA83B9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15767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B92E-6267-4830-84AA-454C859A978A}" type="datetimeFigureOut">
              <a:rPr lang="es-VE" smtClean="0"/>
              <a:t>29/4/2020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D9C9-9D46-40C4-A7D8-2DF12CA83B9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349710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B92E-6267-4830-84AA-454C859A978A}" type="datetimeFigureOut">
              <a:rPr lang="es-VE" smtClean="0"/>
              <a:t>29/4/2020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D9C9-9D46-40C4-A7D8-2DF12CA83B9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270491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B92E-6267-4830-84AA-454C859A978A}" type="datetimeFigureOut">
              <a:rPr lang="es-VE" smtClean="0"/>
              <a:t>29/4/2020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D9C9-9D46-40C4-A7D8-2DF12CA83B9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3523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B92E-6267-4830-84AA-454C859A978A}" type="datetimeFigureOut">
              <a:rPr lang="es-VE" smtClean="0"/>
              <a:t>29/4/2020</a:t>
            </a:fld>
            <a:endParaRPr lang="es-V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D9C9-9D46-40C4-A7D8-2DF12CA83B9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92758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B92E-6267-4830-84AA-454C859A978A}" type="datetimeFigureOut">
              <a:rPr lang="es-VE" smtClean="0"/>
              <a:t>29/4/2020</a:t>
            </a:fld>
            <a:endParaRPr lang="es-V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D9C9-9D46-40C4-A7D8-2DF12CA83B9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852692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B92E-6267-4830-84AA-454C859A978A}" type="datetimeFigureOut">
              <a:rPr lang="es-VE" smtClean="0"/>
              <a:t>29/4/2020</a:t>
            </a:fld>
            <a:endParaRPr lang="es-V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D9C9-9D46-40C4-A7D8-2DF12CA83B9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214448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B92E-6267-4830-84AA-454C859A978A}" type="datetimeFigureOut">
              <a:rPr lang="es-VE" smtClean="0"/>
              <a:t>29/4/2020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D9C9-9D46-40C4-A7D8-2DF12CA83B9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236132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B92E-6267-4830-84AA-454C859A978A}" type="datetimeFigureOut">
              <a:rPr lang="es-VE" smtClean="0"/>
              <a:t>29/4/2020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D9C9-9D46-40C4-A7D8-2DF12CA83B9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885872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B92E-6267-4830-84AA-454C859A978A}" type="datetimeFigureOut">
              <a:rPr lang="es-VE" smtClean="0"/>
              <a:t>29/4/2020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D9C9-9D46-40C4-A7D8-2DF12CA83B9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70242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B92E-6267-4830-84AA-454C859A978A}" type="datetimeFigureOut">
              <a:rPr lang="es-VE" smtClean="0"/>
              <a:t>29/4/2020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1D9C9-9D46-40C4-A7D8-2DF12CA83B9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47276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7B92E-6267-4830-84AA-454C859A978A}" type="datetimeFigureOut">
              <a:rPr lang="es-VE" smtClean="0"/>
              <a:t>29/4/2020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1D9C9-9D46-40C4-A7D8-2DF12CA83B9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471987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13954" y="574766"/>
            <a:ext cx="1110342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b="1" dirty="0" smtClean="0"/>
              <a:t>Insertar:</a:t>
            </a:r>
          </a:p>
          <a:p>
            <a:r>
              <a:rPr lang="es-VE" sz="2400" dirty="0" smtClean="0"/>
              <a:t>Para Insertar Columnas debes tomar en cuenta que solo se insertan a la izquierda, desplazando todos los datos a la derecha.</a:t>
            </a:r>
          </a:p>
          <a:p>
            <a:r>
              <a:rPr lang="es-VE" sz="2400" dirty="0" smtClean="0"/>
              <a:t>Para Insertar Filas debes tomar en cuenta que solo se insertan arriba, desplazando todos los datos hacia abajo.</a:t>
            </a:r>
          </a:p>
          <a:p>
            <a:r>
              <a:rPr lang="es-VE" sz="2400" dirty="0" smtClean="0"/>
              <a:t>Harás clic en el nombre de la Fila o la Columna que quieres insertar y presionas el botón derecho del ratón. Eliges Insertar y listo.</a:t>
            </a:r>
          </a:p>
          <a:p>
            <a:endParaRPr lang="es-VE" sz="2400" b="1" dirty="0" smtClean="0"/>
          </a:p>
          <a:p>
            <a:r>
              <a:rPr lang="es-VE" sz="2400" b="1" dirty="0" smtClean="0"/>
              <a:t>Eliminar:</a:t>
            </a:r>
          </a:p>
          <a:p>
            <a:r>
              <a:rPr lang="es-VE" sz="2400" dirty="0" smtClean="0"/>
              <a:t>Para Eliminar Columnas haces clic con el botón derecha del ratón en el nombre de la columna que quieres eliminar.</a:t>
            </a:r>
          </a:p>
          <a:p>
            <a:r>
              <a:rPr lang="es-VE" sz="2400" dirty="0" smtClean="0"/>
              <a:t>Para Eliminar Filas haces clic con el botón derecha del ratón en el nombre de la fila que quieres eliminar.</a:t>
            </a:r>
          </a:p>
          <a:p>
            <a:r>
              <a:rPr lang="es-VE" sz="2400" dirty="0" smtClean="0"/>
              <a:t>Si no se trata de una Fila o Columna completa, selecciona los datos y presionas el botón derecho del ratón sobre el rango seleccionado. Elige Eliminar e indica si se trata de Fila, Columna, Desplazar datos hacia arriba o hacia la izquierda.</a:t>
            </a:r>
            <a:endParaRPr lang="es-VE" sz="2400" dirty="0"/>
          </a:p>
        </p:txBody>
      </p:sp>
    </p:spTree>
    <p:extLst>
      <p:ext uri="{BB962C8B-B14F-4D97-AF65-F5344CB8AC3E}">
        <p14:creationId xmlns:p14="http://schemas.microsoft.com/office/powerpoint/2010/main" val="3736152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13954" y="574766"/>
            <a:ext cx="111034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b="1" dirty="0" smtClean="0"/>
              <a:t>Estilo de tablas:</a:t>
            </a:r>
            <a:endParaRPr lang="es-VE" sz="2400" dirty="0" smtClean="0"/>
          </a:p>
          <a:p>
            <a:r>
              <a:rPr lang="es-VE" sz="2400" dirty="0" smtClean="0"/>
              <a:t>Necesitas estas 2 herramientas</a:t>
            </a:r>
          </a:p>
          <a:p>
            <a:r>
              <a:rPr lang="es-VE" sz="2400" dirty="0" smtClean="0"/>
              <a:t>Selecciona los datos.</a:t>
            </a:r>
          </a:p>
          <a:p>
            <a:r>
              <a:rPr lang="es-VE" sz="2400" dirty="0" smtClean="0"/>
              <a:t>Para los Bordes usa </a:t>
            </a:r>
          </a:p>
          <a:p>
            <a:r>
              <a:rPr lang="es-VE" sz="2400" dirty="0" smtClean="0"/>
              <a:t>Para el Relleno usa </a:t>
            </a:r>
          </a:p>
          <a:p>
            <a:r>
              <a:rPr lang="es-VE" sz="2400" dirty="0" smtClean="0"/>
              <a:t>Para el Relleno haces clic en la flechita y eliges el color.</a:t>
            </a:r>
          </a:p>
          <a:p>
            <a:r>
              <a:rPr lang="es-VE" sz="2400" dirty="0" smtClean="0"/>
              <a:t>Para los Bordes puedes, si es simple y en negro, elige las opciones que aparecen al hacer clic en la flechita. Todos los Bordes si los quieres todos iguales en negro.</a:t>
            </a:r>
          </a:p>
          <a:p>
            <a:r>
              <a:rPr lang="es-VE" sz="2400" dirty="0" smtClean="0"/>
              <a:t>Para bordes personalizados elige la ultima opción, donde dice </a:t>
            </a:r>
            <a:r>
              <a:rPr lang="es-VE" sz="2400" b="1" dirty="0" smtClean="0"/>
              <a:t>Mas bordes</a:t>
            </a:r>
            <a:r>
              <a:rPr lang="es-VE" sz="2400" dirty="0" smtClean="0"/>
              <a:t>.</a:t>
            </a:r>
            <a:endParaRPr lang="es-VE" sz="2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3589" t="13125" r="80392" b="81696"/>
          <a:stretch/>
        </p:blipFill>
        <p:spPr>
          <a:xfrm>
            <a:off x="4656908" y="574766"/>
            <a:ext cx="2619103" cy="1267097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V="1">
            <a:off x="3213463" y="1208314"/>
            <a:ext cx="1698171" cy="7380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 flipV="1">
            <a:off x="3086100" y="1208314"/>
            <a:ext cx="3268979" cy="11070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40998" t="18125" r="17538" b="36104"/>
          <a:stretch/>
        </p:blipFill>
        <p:spPr>
          <a:xfrm>
            <a:off x="751113" y="3991086"/>
            <a:ext cx="4619415" cy="2866914"/>
          </a:xfrm>
          <a:prstGeom prst="rect">
            <a:avLst/>
          </a:prstGeom>
        </p:spPr>
      </p:pic>
      <p:cxnSp>
        <p:nvCxnSpPr>
          <p:cNvPr id="10" name="Conector recto de flecha 9"/>
          <p:cNvCxnSpPr/>
          <p:nvPr/>
        </p:nvCxnSpPr>
        <p:spPr>
          <a:xfrm flipH="1" flipV="1">
            <a:off x="3859306" y="5983941"/>
            <a:ext cx="1936376" cy="663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5177118" y="3901049"/>
            <a:ext cx="70148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b="1" dirty="0" smtClean="0"/>
              <a:t>Estilo</a:t>
            </a:r>
            <a:r>
              <a:rPr lang="es-VE" sz="2400" dirty="0" smtClean="0"/>
              <a:t>: Elige una línea según el estilo que prefieras.</a:t>
            </a:r>
          </a:p>
          <a:p>
            <a:r>
              <a:rPr lang="es-VE" sz="2400" b="1" dirty="0" smtClean="0"/>
              <a:t>Color</a:t>
            </a:r>
            <a:r>
              <a:rPr lang="es-VE" sz="2400" dirty="0" smtClean="0"/>
              <a:t>: Selecciona el color.</a:t>
            </a:r>
          </a:p>
          <a:p>
            <a:r>
              <a:rPr lang="es-VE" sz="2400" dirty="0" smtClean="0"/>
              <a:t>Donde quieres las líneas, por fuera de la tabla, contorno. Por dentro de la tabla, interior. Línea especifica, haz clic en botón correspondiente alrededor del cuadro.</a:t>
            </a:r>
          </a:p>
          <a:p>
            <a:r>
              <a:rPr lang="es-VE" sz="2400" dirty="0" smtClean="0"/>
              <a:t>Esta ventana te permite también colocar el relleno de la tabla.</a:t>
            </a:r>
            <a:endParaRPr lang="es-VE" sz="2400" dirty="0"/>
          </a:p>
        </p:txBody>
      </p:sp>
    </p:spTree>
    <p:extLst>
      <p:ext uri="{BB962C8B-B14F-4D97-AF65-F5344CB8AC3E}">
        <p14:creationId xmlns:p14="http://schemas.microsoft.com/office/powerpoint/2010/main" val="262357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13954" y="574766"/>
            <a:ext cx="111034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b="1" dirty="0" smtClean="0"/>
              <a:t>A la tabla con la que practicaste antes:</a:t>
            </a:r>
          </a:p>
          <a:p>
            <a:r>
              <a:rPr lang="es-VE" sz="2400" dirty="0" smtClean="0"/>
              <a:t>Inserta una columna E y coloca la numeración a la lista, los nombres concatenados deben estar en la columna F.</a:t>
            </a:r>
          </a:p>
          <a:p>
            <a:r>
              <a:rPr lang="es-VE" sz="2400" dirty="0" smtClean="0"/>
              <a:t>En la columna G coloca la suma de los datos de las columnas C y D y totaliza al final.</a:t>
            </a:r>
          </a:p>
          <a:p>
            <a:r>
              <a:rPr lang="es-VE" sz="2400" dirty="0" smtClean="0"/>
              <a:t>Los datos de las columnas A hasta la D los vas a ocultar, solo selecciónalos desde el nombre la columna, botón derecho del ratón sobre la letra A, ocultar.</a:t>
            </a:r>
          </a:p>
          <a:p>
            <a:r>
              <a:rPr lang="es-VE" sz="2400" dirty="0" smtClean="0"/>
              <a:t>Listo, envíame foto y comenta.</a:t>
            </a:r>
            <a:endParaRPr lang="es-VE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-1" t="4853" r="883" b="44988"/>
          <a:stretch/>
        </p:blipFill>
        <p:spPr>
          <a:xfrm>
            <a:off x="613954" y="3357155"/>
            <a:ext cx="12304468" cy="3500845"/>
          </a:xfrm>
          <a:prstGeom prst="rect">
            <a:avLst/>
          </a:prstGeom>
        </p:spPr>
      </p:pic>
      <p:sp>
        <p:nvSpPr>
          <p:cNvPr id="7" name="Flecha abajo 6"/>
          <p:cNvSpPr/>
          <p:nvPr/>
        </p:nvSpPr>
        <p:spPr>
          <a:xfrm>
            <a:off x="1293224" y="4467497"/>
            <a:ext cx="182880" cy="44413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784081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398</Words>
  <Application>Microsoft Office PowerPoint</Application>
  <PresentationFormat>Panorámica</PresentationFormat>
  <Paragraphs>26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Crissis Gonzalez</dc:creator>
  <cp:lastModifiedBy>Crissis Gonzalez</cp:lastModifiedBy>
  <cp:revision>9</cp:revision>
  <dcterms:created xsi:type="dcterms:W3CDTF">2020-04-29T17:21:13Z</dcterms:created>
  <dcterms:modified xsi:type="dcterms:W3CDTF">2020-04-29T18:07:05Z</dcterms:modified>
</cp:coreProperties>
</file>