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Administración de procesos en el S.O.</a:t>
            </a:r>
            <a:endParaRPr lang="es-MX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1276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Hay varias razones para proporcionar un entorno que permita la cooperación entre procesos: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Compartir información</a:t>
            </a:r>
          </a:p>
          <a:p>
            <a:r>
              <a:rPr lang="es-MX" dirty="0" smtClean="0"/>
              <a:t> </a:t>
            </a:r>
            <a:r>
              <a:rPr lang="es-MX" dirty="0"/>
              <a:t>Acelerar los cálculos</a:t>
            </a:r>
          </a:p>
          <a:p>
            <a:r>
              <a:rPr lang="es-MX" dirty="0" smtClean="0"/>
              <a:t> </a:t>
            </a:r>
            <a:r>
              <a:rPr lang="es-MX" dirty="0"/>
              <a:t>Modularidad.</a:t>
            </a:r>
          </a:p>
          <a:p>
            <a:r>
              <a:rPr lang="es-MX" dirty="0" smtClean="0"/>
              <a:t> </a:t>
            </a:r>
            <a:r>
              <a:rPr lang="es-MX" dirty="0"/>
              <a:t>Conveniencia.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37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Los procesos Cooperativos requieren mecanismos de comunicación interprocesos (IPC). Que les permita intercambiar datos e información.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Existen dos modelos fundamentales de </a:t>
            </a:r>
            <a:r>
              <a:rPr lang="es-EC" dirty="0" smtClean="0"/>
              <a:t>IPC:</a:t>
            </a:r>
            <a:endParaRPr lang="es-EC" dirty="0"/>
          </a:p>
          <a:p>
            <a:pPr lvl="1"/>
            <a:r>
              <a:rPr lang="es-MX" dirty="0"/>
              <a:t> </a:t>
            </a:r>
            <a:r>
              <a:rPr lang="es-MX" b="1" dirty="0"/>
              <a:t>Memoria </a:t>
            </a:r>
            <a:r>
              <a:rPr lang="es-MX" b="1" dirty="0" smtClean="0"/>
              <a:t>Compartida: </a:t>
            </a:r>
            <a:r>
              <a:rPr lang="es-MX" dirty="0"/>
              <a:t>requiere que los procesos que se estén comunicando establezcan una región de memoria compartida.</a:t>
            </a:r>
            <a:endParaRPr lang="es-MX" dirty="0" smtClean="0"/>
          </a:p>
          <a:p>
            <a:pPr lvl="1"/>
            <a:r>
              <a:rPr lang="es-MX" b="1" dirty="0"/>
              <a:t>Paso de </a:t>
            </a:r>
            <a:r>
              <a:rPr lang="es-MX" b="1" dirty="0" smtClean="0"/>
              <a:t>mensajes: </a:t>
            </a:r>
            <a:r>
              <a:rPr lang="es-MX" dirty="0"/>
              <a:t>Proporciona un mecanismo que permite a los procesos comunicarse y sincronizar sus acciones sin compartir el mismo espacio de direcciones.</a:t>
            </a:r>
            <a:r>
              <a:rPr lang="es-EC" dirty="0"/>
              <a:t/>
            </a:r>
            <a:br>
              <a:rPr lang="es-EC" dirty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2943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Planificación de procesos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</a:t>
            </a:r>
            <a:r>
              <a:rPr lang="es-MX" dirty="0" smtClean="0"/>
              <a:t>onjunto </a:t>
            </a:r>
            <a:r>
              <a:rPr lang="es-MX" dirty="0"/>
              <a:t>de políticas y mecanismos incorporados al sistema operativo por el que se rige el orden en el que se completa el trabajo que hay que realizar</a:t>
            </a:r>
            <a:r>
              <a:rPr lang="es-MX" dirty="0" smtClean="0"/>
              <a:t>.</a:t>
            </a:r>
          </a:p>
          <a:p>
            <a:r>
              <a:rPr lang="es-MX" dirty="0"/>
              <a:t>La planificación de procesos tiene como objetivos obtener siempre la mayor productividad, o la mayor cantidad de trabajos realizados en una unidad de </a:t>
            </a:r>
            <a:r>
              <a:rPr lang="es-MX" dirty="0" smtClean="0"/>
              <a:t>tiempo.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641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 la planificación se pretende: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 Justicia en el reparto de la CPU entre los diferentes usuarios</a:t>
            </a:r>
            <a:r>
              <a:rPr lang="es-MX" dirty="0" smtClean="0"/>
              <a:t>.</a:t>
            </a:r>
          </a:p>
          <a:p>
            <a:r>
              <a:rPr lang="es-MX" dirty="0"/>
              <a:t>Evitar la postergación indefinida de los procesos siempre dentro de la seguridad de las prioridades</a:t>
            </a:r>
            <a:r>
              <a:rPr lang="es-MX" dirty="0" smtClean="0"/>
              <a:t>.</a:t>
            </a:r>
          </a:p>
          <a:p>
            <a:r>
              <a:rPr lang="es-MX" dirty="0"/>
              <a:t>Logra la máxima capacidad de ejecución con el mayor número de usuarios interactivos</a:t>
            </a:r>
            <a:r>
              <a:rPr lang="es-MX" dirty="0" smtClean="0"/>
              <a:t>.</a:t>
            </a:r>
          </a:p>
          <a:p>
            <a:r>
              <a:rPr lang="es-MX" dirty="0"/>
              <a:t>Se busca el equilibrio del uso de los recursos y de la respuesta de utilización</a:t>
            </a:r>
            <a:r>
              <a:rPr lang="es-MX" dirty="0" smtClean="0"/>
              <a:t>.</a:t>
            </a:r>
          </a:p>
          <a:p>
            <a:r>
              <a:rPr lang="es-MX" dirty="0"/>
              <a:t>Se pretende poder discriminar procesos de tal manera que se permita dar mayor prioridad a aquellos procesos que tengan asignados recursos claves.</a:t>
            </a:r>
          </a:p>
        </p:txBody>
      </p:sp>
    </p:spTree>
    <p:extLst>
      <p:ext uri="{BB962C8B-B14F-4D97-AF65-F5344CB8AC3E}">
        <p14:creationId xmlns:p14="http://schemas.microsoft.com/office/powerpoint/2010/main" val="52896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 puede planificar a tres niveles </a:t>
            </a:r>
            <a:r>
              <a:rPr lang="es-MX" dirty="0" smtClean="0"/>
              <a:t>distintos: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/>
              <a:t>A alto nivel o de </a:t>
            </a:r>
            <a:r>
              <a:rPr lang="es-MX" b="1" dirty="0" smtClean="0"/>
              <a:t>trabajo:</a:t>
            </a:r>
            <a:r>
              <a:rPr lang="es-MX" dirty="0" smtClean="0"/>
              <a:t> </a:t>
            </a:r>
            <a:r>
              <a:rPr lang="es-MX" dirty="0"/>
              <a:t>Determinar a que trabajos se les va a permitir competir activamente por los recursos del sistema</a:t>
            </a:r>
            <a:r>
              <a:rPr lang="es-MX" dirty="0" smtClean="0"/>
              <a:t>.</a:t>
            </a:r>
          </a:p>
          <a:p>
            <a:r>
              <a:rPr lang="es-MX" b="1" dirty="0"/>
              <a:t>A nivel </a:t>
            </a:r>
            <a:r>
              <a:rPr lang="es-MX" b="1" dirty="0" smtClean="0"/>
              <a:t>intermedio: </a:t>
            </a:r>
            <a:r>
              <a:rPr lang="es-MX" dirty="0"/>
              <a:t>Discriminamos a qué procesos se les puede permitir competir por la C.P.U., siempre intentando conseguir el mayor rendimiento del sistema</a:t>
            </a:r>
            <a:r>
              <a:rPr lang="es-MX" dirty="0" smtClean="0"/>
              <a:t>.</a:t>
            </a:r>
          </a:p>
          <a:p>
            <a:r>
              <a:rPr lang="es-MX" b="1" dirty="0"/>
              <a:t>A bajo nivel: </a:t>
            </a:r>
            <a:r>
              <a:rPr lang="es-MX" dirty="0"/>
              <a:t>Determina a que proceso de los que están listos se le va a asignar la C.P.U. al quedar ésta disponible</a:t>
            </a:r>
          </a:p>
        </p:txBody>
      </p:sp>
    </p:spTree>
    <p:extLst>
      <p:ext uri="{BB962C8B-B14F-4D97-AF65-F5344CB8AC3E}">
        <p14:creationId xmlns:p14="http://schemas.microsoft.com/office/powerpoint/2010/main" val="3203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Criterios de planificación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1" y="2344270"/>
            <a:ext cx="10018713" cy="3819862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Los algoritmos de planificación deben tener en cuenta una serie de casos</a:t>
            </a:r>
            <a:r>
              <a:rPr lang="es-MX" dirty="0" smtClean="0"/>
              <a:t>:</a:t>
            </a:r>
          </a:p>
          <a:p>
            <a:pPr lvl="1"/>
            <a:r>
              <a:rPr lang="es-MX" b="1" dirty="0"/>
              <a:t>Utilización de la C.P.U.</a:t>
            </a:r>
            <a:r>
              <a:rPr lang="es-MX" dirty="0"/>
              <a:t>, queremos que la C.P.U. se mantenga tan ocupada como sea posible</a:t>
            </a:r>
            <a:r>
              <a:rPr lang="es-MX" dirty="0" smtClean="0"/>
              <a:t>.</a:t>
            </a:r>
          </a:p>
          <a:p>
            <a:pPr lvl="1"/>
            <a:r>
              <a:rPr lang="es-MX" b="1" dirty="0"/>
              <a:t>Rendimiento</a:t>
            </a:r>
            <a:r>
              <a:rPr lang="es-MX" dirty="0"/>
              <a:t>, una medida del trabajo es el número de procesos que se completa por unidad de tiempo</a:t>
            </a:r>
            <a:r>
              <a:rPr lang="es-MX" dirty="0" smtClean="0"/>
              <a:t>.</a:t>
            </a:r>
          </a:p>
          <a:p>
            <a:pPr lvl="1"/>
            <a:r>
              <a:rPr lang="es-MX" b="1" dirty="0"/>
              <a:t>Tiempo de Retorno</a:t>
            </a:r>
            <a:r>
              <a:rPr lang="es-MX" dirty="0"/>
              <a:t>, sería la suma de los periodos transcurridos esperando entrar en la memoria, esperando en la cola de procesos listos, ejecutándose en la C.P.U. y efectuando operaciones de E/S</a:t>
            </a:r>
            <a:r>
              <a:rPr lang="es-MX" dirty="0" smtClean="0"/>
              <a:t>.</a:t>
            </a:r>
          </a:p>
          <a:p>
            <a:pPr lvl="1"/>
            <a:r>
              <a:rPr lang="es-MX" b="1" dirty="0"/>
              <a:t>Tiempo de espera,</a:t>
            </a:r>
            <a:r>
              <a:rPr lang="es-MX" dirty="0"/>
              <a:t> es el tiempo que el proceso espera en la cola de procesos listos</a:t>
            </a:r>
            <a:r>
              <a:rPr lang="es-MX" dirty="0" smtClean="0"/>
              <a:t>.</a:t>
            </a:r>
          </a:p>
          <a:p>
            <a:pPr lvl="1"/>
            <a:r>
              <a:rPr lang="es-MX" b="1" dirty="0"/>
              <a:t>El tiempo de respuesta</a:t>
            </a:r>
            <a:r>
              <a:rPr lang="es-MX" dirty="0"/>
              <a:t>, el tiempo transcurrido desde la presentación de una solicitud hasta que se produce la primera respuesta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5680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¿Qué es un proceso?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Un proceso es una abstracción de un programa en ejecución y es la unidad de trabajo del sistema. Se puede definir a un proceso como un programa en ejecución</a:t>
            </a:r>
            <a:r>
              <a:rPr lang="es-MX" dirty="0" smtClean="0"/>
              <a:t>.</a:t>
            </a:r>
          </a:p>
          <a:p>
            <a:r>
              <a:rPr lang="es-MX" dirty="0"/>
              <a:t>El sistema operativo es el encargado de </a:t>
            </a:r>
            <a:r>
              <a:rPr lang="es-MX" dirty="0" smtClean="0"/>
              <a:t>hacer dichos procesos</a:t>
            </a:r>
          </a:p>
          <a:p>
            <a:r>
              <a:rPr lang="es-MX" dirty="0"/>
              <a:t>para que se ejecute un programa es necesario que el microprocesador ejecute los procesos de ese programa</a:t>
            </a:r>
          </a:p>
        </p:txBody>
      </p:sp>
    </p:spTree>
    <p:extLst>
      <p:ext uri="{BB962C8B-B14F-4D97-AF65-F5344CB8AC3E}">
        <p14:creationId xmlns:p14="http://schemas.microsoft.com/office/powerpoint/2010/main" val="25571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S.O. tiene las funciones de: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NI" i="1" dirty="0"/>
              <a:t>Crear y eliminar los procesos del usuario y del </a:t>
            </a:r>
            <a:r>
              <a:rPr lang="es-NI" i="1" dirty="0" smtClean="0"/>
              <a:t>Sistema</a:t>
            </a:r>
          </a:p>
          <a:p>
            <a:r>
              <a:rPr lang="es-NI" i="1" dirty="0"/>
              <a:t>Suspender y reanudar la ejecución de los procesos.</a:t>
            </a:r>
          </a:p>
          <a:p>
            <a:r>
              <a:rPr lang="es-NI" i="1" dirty="0"/>
              <a:t>Proporcionar mecanismo para la </a:t>
            </a:r>
            <a:r>
              <a:rPr lang="es-NI" i="1" dirty="0" smtClean="0"/>
              <a:t>sincronización, comunicación y planificación </a:t>
            </a:r>
            <a:r>
              <a:rPr lang="es-NI" i="1" dirty="0"/>
              <a:t>de procesos.</a:t>
            </a:r>
          </a:p>
          <a:p>
            <a:pPr marL="0" indent="0">
              <a:buNone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6985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Estados de un proceso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estados por los que transita un proceso son:</a:t>
            </a:r>
          </a:p>
          <a:p>
            <a:pPr lvl="1"/>
            <a:r>
              <a:rPr lang="es-EC" b="1" dirty="0"/>
              <a:t>Nuevo</a:t>
            </a:r>
            <a:r>
              <a:rPr lang="es-EC" dirty="0"/>
              <a:t>: El proceso esta siendo </a:t>
            </a:r>
            <a:r>
              <a:rPr lang="es-EC" dirty="0" smtClean="0"/>
              <a:t>creado</a:t>
            </a:r>
          </a:p>
          <a:p>
            <a:pPr lvl="1"/>
            <a:r>
              <a:rPr lang="es-EC" b="1" dirty="0"/>
              <a:t>En Ejecución:</a:t>
            </a:r>
            <a:r>
              <a:rPr lang="es-EC" dirty="0"/>
              <a:t> Se están ejecutando las instrucciones</a:t>
            </a:r>
            <a:r>
              <a:rPr lang="es-EC" dirty="0" smtClean="0"/>
              <a:t>.</a:t>
            </a:r>
          </a:p>
          <a:p>
            <a:pPr lvl="1"/>
            <a:r>
              <a:rPr lang="es-EC" b="1" dirty="0"/>
              <a:t>En espera</a:t>
            </a:r>
            <a:r>
              <a:rPr lang="es-EC" dirty="0"/>
              <a:t>: El proceso está esperando a que se produzca un </a:t>
            </a:r>
            <a:r>
              <a:rPr lang="es-EC" dirty="0" smtClean="0"/>
              <a:t>suceso</a:t>
            </a:r>
          </a:p>
          <a:p>
            <a:pPr lvl="1"/>
            <a:r>
              <a:rPr lang="es-EC" b="1" dirty="0"/>
              <a:t>Preparado</a:t>
            </a:r>
            <a:r>
              <a:rPr lang="es-EC" dirty="0"/>
              <a:t>: El proceso está a la espera de que se le asigne a un </a:t>
            </a:r>
            <a:r>
              <a:rPr lang="es-EC" dirty="0" smtClean="0"/>
              <a:t>procesador</a:t>
            </a:r>
          </a:p>
          <a:p>
            <a:pPr lvl="1"/>
            <a:r>
              <a:rPr lang="es-EC" b="1" dirty="0"/>
              <a:t>Terminado</a:t>
            </a:r>
            <a:r>
              <a:rPr lang="es-EC" dirty="0"/>
              <a:t>: Ha finalizado su ejecución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570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Terminado de un Proceso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 proceso puede ser finalizado por varias razones:</a:t>
            </a:r>
          </a:p>
          <a:p>
            <a:pPr lvl="1"/>
            <a:r>
              <a:rPr lang="es-NI" i="1" dirty="0"/>
              <a:t>Terminación normal </a:t>
            </a:r>
            <a:endParaRPr lang="es-NI" i="1" dirty="0" smtClean="0"/>
          </a:p>
          <a:p>
            <a:pPr lvl="1"/>
            <a:r>
              <a:rPr lang="es-NI" i="1" dirty="0" smtClean="0"/>
              <a:t>Terminación </a:t>
            </a:r>
            <a:r>
              <a:rPr lang="es-NI" i="1" dirty="0"/>
              <a:t>por </a:t>
            </a:r>
            <a:r>
              <a:rPr lang="es-NI" i="1" dirty="0" smtClean="0"/>
              <a:t>error</a:t>
            </a:r>
          </a:p>
          <a:p>
            <a:pPr lvl="1"/>
            <a:r>
              <a:rPr lang="es-NI" i="1" dirty="0"/>
              <a:t>Error </a:t>
            </a:r>
            <a:r>
              <a:rPr lang="es-NI" i="1" dirty="0" smtClean="0"/>
              <a:t>fatal</a:t>
            </a:r>
          </a:p>
          <a:p>
            <a:pPr lvl="1"/>
            <a:r>
              <a:rPr lang="es-NI" i="1" dirty="0"/>
              <a:t>Terminación por otro proceso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722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C" dirty="0"/>
              <a:t>Bloque De Control De Procesos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Cada proceso se encuentra representado en el S.O. mediante una estructura denominada “Bloque de Control de Procesos” o “PCB</a:t>
            </a:r>
            <a:r>
              <a:rPr lang="es-MX" dirty="0" smtClean="0"/>
              <a:t>”</a:t>
            </a:r>
          </a:p>
          <a:p>
            <a:r>
              <a:rPr lang="es-MX" dirty="0" smtClean="0"/>
              <a:t>La PCB </a:t>
            </a:r>
            <a:r>
              <a:rPr lang="es-MX" dirty="0"/>
              <a:t>contiene toda la información que se necesita saber sobre el proceso entre otras cosas debe guardar el estado actual del proceso.</a:t>
            </a:r>
          </a:p>
        </p:txBody>
      </p:sp>
    </p:spTree>
    <p:extLst>
      <p:ext uri="{BB962C8B-B14F-4D97-AF65-F5344CB8AC3E}">
        <p14:creationId xmlns:p14="http://schemas.microsoft.com/office/powerpoint/2010/main" val="39445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Un BCP contiene muchos elementos de información asociados con un proceso específico, entre los que se incluyen: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C" b="1" dirty="0"/>
              <a:t>Estado del proceso</a:t>
            </a:r>
            <a:r>
              <a:rPr lang="es-EC" dirty="0"/>
              <a:t>: El estado puede ser nuevo, en ejecución, en espera, etc</a:t>
            </a:r>
            <a:r>
              <a:rPr lang="es-EC" dirty="0" smtClean="0"/>
              <a:t>.</a:t>
            </a:r>
          </a:p>
          <a:p>
            <a:r>
              <a:rPr lang="es-EC" b="1" dirty="0"/>
              <a:t>Contador de programas</a:t>
            </a:r>
            <a:r>
              <a:rPr lang="es-EC" dirty="0"/>
              <a:t>: Contiene la dirección de la siguiente instrucción a ejecutar por el proceso</a:t>
            </a:r>
            <a:r>
              <a:rPr lang="es-EC" dirty="0" smtClean="0"/>
              <a:t>.</a:t>
            </a:r>
          </a:p>
          <a:p>
            <a:r>
              <a:rPr lang="es-EC" b="1" dirty="0"/>
              <a:t>Registro de CPU:</a:t>
            </a:r>
            <a:r>
              <a:rPr lang="es-EC" dirty="0"/>
              <a:t> </a:t>
            </a:r>
            <a:r>
              <a:rPr lang="es-MX" dirty="0"/>
              <a:t> Incluye acumuladores, registro de índices, punteros de pila y registros de propósito general</a:t>
            </a:r>
            <a:r>
              <a:rPr lang="es-MX" dirty="0" smtClean="0"/>
              <a:t>.</a:t>
            </a:r>
          </a:p>
          <a:p>
            <a:r>
              <a:rPr lang="es-EC" b="1" dirty="0"/>
              <a:t>Información de planificación CPU</a:t>
            </a:r>
            <a:r>
              <a:rPr lang="es-EC" dirty="0"/>
              <a:t>: Incluye prioridad del proceso, apuntadores a colas de planificación, etc.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433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Información de gestión de memoria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Incluye información acerca del valor de los registros base y limites, las tablas de paginación o tablas de segmentos, dependiendo del mecanismo de gestión de memoria</a:t>
            </a:r>
            <a:r>
              <a:rPr lang="es-MX" dirty="0" smtClean="0"/>
              <a:t>.</a:t>
            </a:r>
          </a:p>
          <a:p>
            <a:pPr lvl="1"/>
            <a:r>
              <a:rPr lang="es-EC" b="1" dirty="0"/>
              <a:t>Información contable: </a:t>
            </a:r>
            <a:r>
              <a:rPr lang="es-EC" dirty="0"/>
              <a:t>Contiene información acerca de la cantidad de CPU y tiempos empleados, los límites de tiempo asignados, el número de trabajo o de proceso</a:t>
            </a:r>
            <a:r>
              <a:rPr lang="es-EC" dirty="0" smtClean="0"/>
              <a:t>.</a:t>
            </a:r>
          </a:p>
          <a:p>
            <a:pPr lvl="1"/>
            <a:r>
              <a:rPr lang="es-MX" dirty="0"/>
              <a:t> </a:t>
            </a:r>
            <a:r>
              <a:rPr lang="es-MX" b="1" dirty="0"/>
              <a:t>Información del estado de E/S</a:t>
            </a:r>
            <a:r>
              <a:rPr lang="es-MX" dirty="0"/>
              <a:t>: Esta información incluye, solicitudes pendientes de E/S, dispositivos de E/S asignados al proceso, etc.</a:t>
            </a:r>
          </a:p>
        </p:txBody>
      </p:sp>
    </p:spTree>
    <p:extLst>
      <p:ext uri="{BB962C8B-B14F-4D97-AF65-F5344CB8AC3E}">
        <p14:creationId xmlns:p14="http://schemas.microsoft.com/office/powerpoint/2010/main" val="276681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Comunicación </a:t>
            </a:r>
            <a:r>
              <a:rPr lang="es-MX" dirty="0"/>
              <a:t>Interprocesos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Los procesos pueden ser</a:t>
            </a:r>
            <a:r>
              <a:rPr lang="es-MX" dirty="0" smtClean="0"/>
              <a:t>:</a:t>
            </a:r>
          </a:p>
          <a:p>
            <a:pPr lvl="1"/>
            <a:r>
              <a:rPr lang="es-EC" b="1" dirty="0"/>
              <a:t>Procesos independientes:</a:t>
            </a:r>
            <a:r>
              <a:rPr lang="es-EC" dirty="0"/>
              <a:t> Si no pude afectar o verse afectado por los restantes procesos del sistema</a:t>
            </a:r>
            <a:r>
              <a:rPr lang="es-EC" dirty="0" smtClean="0"/>
              <a:t>.</a:t>
            </a:r>
          </a:p>
          <a:p>
            <a:pPr lvl="1"/>
            <a:r>
              <a:rPr lang="es-EC" b="1" dirty="0"/>
              <a:t>Procesos cooperativos:</a:t>
            </a:r>
            <a:r>
              <a:rPr lang="es-EC" dirty="0"/>
              <a:t> Si puede afectar o verse afectado por otros procesos.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1571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TC103457496[[fn=Paralaje]]</Template>
  <TotalTime>90</TotalTime>
  <Words>597</Words>
  <Application>Microsoft Office PowerPoint</Application>
  <PresentationFormat>Panorámica</PresentationFormat>
  <Paragraphs>67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Corbel</vt:lpstr>
      <vt:lpstr>Parallax</vt:lpstr>
      <vt:lpstr>Administración de procesos en el S.O.</vt:lpstr>
      <vt:lpstr>¿Qué es un proceso?</vt:lpstr>
      <vt:lpstr>El S.O. tiene las funciones de:</vt:lpstr>
      <vt:lpstr>Estados de un proceso</vt:lpstr>
      <vt:lpstr>Terminado de un Proceso</vt:lpstr>
      <vt:lpstr>Bloque De Control De Procesos</vt:lpstr>
      <vt:lpstr>Un BCP contiene muchos elementos de información asociados con un proceso específico, entre los que se incluyen:</vt:lpstr>
      <vt:lpstr>Información de gestión de memoria</vt:lpstr>
      <vt:lpstr>Comunicación Interprocesos</vt:lpstr>
      <vt:lpstr>Hay varias razones para proporcionar un entorno que permita la cooperación entre procesos:</vt:lpstr>
      <vt:lpstr>Los procesos Cooperativos requieren mecanismos de comunicación interprocesos (IPC). Que les permita intercambiar datos e información.</vt:lpstr>
      <vt:lpstr>Planificación de procesos</vt:lpstr>
      <vt:lpstr>Con la planificación se pretende:</vt:lpstr>
      <vt:lpstr>Se puede planificar a tres niveles distintos:</vt:lpstr>
      <vt:lpstr>Criterios de planificación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Administración de procesos en el S.O.</dc:title>
  <dc:creator>Raven</dc:creator>
  <cp:lastModifiedBy>Gabo</cp:lastModifiedBy>
  <cp:revision>6</cp:revision>
  <dcterms:created xsi:type="dcterms:W3CDTF">2013-03-22T01:53:58Z</dcterms:created>
  <dcterms:modified xsi:type="dcterms:W3CDTF">2018-09-10T17:07:38Z</dcterms:modified>
</cp:coreProperties>
</file>