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420EF171-362B-4D26-8017-06AE0267B39B}" type="datetimeFigureOut">
              <a:rPr lang="es-MX" smtClean="0"/>
              <a:t>23/11/2014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20EF171-362B-4D26-8017-06AE0267B39B}" type="datetimeFigureOut">
              <a:rPr lang="es-MX" smtClean="0"/>
              <a:t>23/11/2014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20EF171-362B-4D26-8017-06AE0267B39B}" type="datetimeFigureOut">
              <a:rPr lang="es-MX" smtClean="0"/>
              <a:t>23/11/2014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20EF171-362B-4D26-8017-06AE0267B39B}" type="datetimeFigureOut">
              <a:rPr lang="es-MX" smtClean="0"/>
              <a:t>23/11/2014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20EF171-362B-4D26-8017-06AE0267B39B}" type="datetimeFigureOut">
              <a:rPr lang="es-MX" smtClean="0"/>
              <a:t>23/11/2014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0EF171-362B-4D26-8017-06AE0267B39B}" type="datetimeFigureOut">
              <a:rPr lang="es-MX" smtClean="0"/>
              <a:t>23/11/2014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420EF171-362B-4D26-8017-06AE0267B39B}" type="datetimeFigureOut">
              <a:rPr lang="es-MX" smtClean="0"/>
              <a:t>23/11/2014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20EF171-362B-4D26-8017-06AE0267B39B}" type="datetimeFigureOut">
              <a:rPr lang="es-MX" smtClean="0"/>
              <a:t>23/11/2014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EF171-362B-4D26-8017-06AE0267B39B}" type="datetimeFigureOut">
              <a:rPr lang="es-MX" smtClean="0"/>
              <a:t>23/11/2014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0EF171-362B-4D26-8017-06AE0267B39B}" type="datetimeFigureOut">
              <a:rPr lang="es-MX" smtClean="0"/>
              <a:t>23/11/2014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55402A8-A647-480D-834C-3E33867D0472}"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0EF171-362B-4D26-8017-06AE0267B39B}" type="datetimeFigureOut">
              <a:rPr lang="es-MX" smtClean="0"/>
              <a:t>23/11/2014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55402A8-A647-480D-834C-3E33867D0472}" type="slidenum">
              <a:rPr lang="es-MX" smtClean="0"/>
              <a:t>‹Nº›</a:t>
            </a:fld>
            <a:endParaRPr lang="es-MX"/>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420EF171-362B-4D26-8017-06AE0267B39B}" type="datetimeFigureOut">
              <a:rPr lang="es-MX" smtClean="0"/>
              <a:t>23/11/2014</a:t>
            </a:fld>
            <a:endParaRPr lang="es-MX"/>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s-MX"/>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E55402A8-A647-480D-834C-3E33867D0472}" type="slidenum">
              <a:rPr lang="es-MX" smtClean="0"/>
              <a:t>‹Nº›</a:t>
            </a:fld>
            <a:endParaRPr lang="es-MX"/>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Archivo_inform%C3%A1tico" TargetMode="External"/><Relationship Id="rId2" Type="http://schemas.openxmlformats.org/officeDocument/2006/relationships/hyperlink" Target="http://es.wikipedia.org/wiki/Windows_9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Sistema_de_archivos" TargetMode="External"/><Relationship Id="rId7" Type="http://schemas.openxmlformats.org/officeDocument/2006/relationships/hyperlink" Target="http://es.wikipedia.org/w/index.php?title=Entrada_de_directorio&amp;action=edit&amp;redlink=1" TargetMode="External"/><Relationship Id="rId2" Type="http://schemas.openxmlformats.org/officeDocument/2006/relationships/hyperlink" Target="http://es.wikipedia.org/wiki/Unicode" TargetMode="External"/><Relationship Id="rId1" Type="http://schemas.openxmlformats.org/officeDocument/2006/relationships/slideLayout" Target="../slideLayouts/slideLayout2.xml"/><Relationship Id="rId6" Type="http://schemas.openxmlformats.org/officeDocument/2006/relationships/hyperlink" Target="http://es.wikipedia.org/w/index.php?title=Editor_de_discos&amp;action=edit&amp;redlink=1" TargetMode="External"/><Relationship Id="rId5" Type="http://schemas.openxmlformats.org/officeDocument/2006/relationships/hyperlink" Target="http://es.wikipedia.org/w/index.php?title=File_Allocation_Table&amp;action=edit&amp;redlink=1" TargetMode="External"/><Relationship Id="rId4" Type="http://schemas.openxmlformats.org/officeDocument/2006/relationships/hyperlink" Target="http://es.wikipedia.org/wiki/Microsoft_Window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Sistema de archivos</a:t>
            </a:r>
            <a:endParaRPr lang="es-MX" dirty="0"/>
          </a:p>
        </p:txBody>
      </p:sp>
      <p:sp>
        <p:nvSpPr>
          <p:cNvPr id="3" name="2 Subtítulo"/>
          <p:cNvSpPr>
            <a:spLocks noGrp="1"/>
          </p:cNvSpPr>
          <p:nvPr>
            <p:ph type="subTitle" idx="1"/>
          </p:nvPr>
        </p:nvSpPr>
        <p:spPr/>
        <p:txBody>
          <a:bodyPr/>
          <a:lstStyle/>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97937"/>
            <a:ext cx="7497266" cy="3644272"/>
          </a:xfrm>
          <a:prstGeom prst="rect">
            <a:avLst/>
          </a:prstGeom>
        </p:spPr>
      </p:pic>
    </p:spTree>
    <p:extLst>
      <p:ext uri="{BB962C8B-B14F-4D97-AF65-F5344CB8AC3E}">
        <p14:creationId xmlns:p14="http://schemas.microsoft.com/office/powerpoint/2010/main" val="92938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Que es el sistema de archivos?</a:t>
            </a:r>
            <a:endParaRPr lang="es-MX" dirty="0"/>
          </a:p>
        </p:txBody>
      </p:sp>
      <p:sp>
        <p:nvSpPr>
          <p:cNvPr id="3" name="2 Marcador de contenido"/>
          <p:cNvSpPr>
            <a:spLocks noGrp="1"/>
          </p:cNvSpPr>
          <p:nvPr>
            <p:ph idx="1"/>
          </p:nvPr>
        </p:nvSpPr>
        <p:spPr/>
        <p:txBody>
          <a:bodyPr/>
          <a:lstStyle/>
          <a:p>
            <a:r>
              <a:rPr lang="es-MX" dirty="0"/>
              <a:t>El sistema de archivos o ficheros (en </a:t>
            </a:r>
            <a:r>
              <a:rPr lang="es-MX" dirty="0" err="1"/>
              <a:t>inglés:filesystem</a:t>
            </a:r>
            <a:r>
              <a:rPr lang="es-MX" dirty="0"/>
              <a:t>) es el componente del sistema operativo encargado de administrar y facilitar el uso de las memorias periféricas, ya sean secundarias o terciarias. Sus principales funciones son la asignación de espacio a los archivos, la administración del espacio libre y del acceso a los datos resguardados. Estructuran la información guardada en una unidad de almacenamiento (normalmente un disco duro de una computadora), que luego será representada ya sea textual o gráficamente utilizando un gestor de archivos. La mayoría de los sistemas operativos manejan su propio sistema de archivos.1</a:t>
            </a:r>
          </a:p>
        </p:txBody>
      </p:sp>
    </p:spTree>
    <p:extLst>
      <p:ext uri="{BB962C8B-B14F-4D97-AF65-F5344CB8AC3E}">
        <p14:creationId xmlns:p14="http://schemas.microsoft.com/office/powerpoint/2010/main" val="29693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Vision</a:t>
            </a:r>
            <a:r>
              <a:rPr lang="es-MX" dirty="0" smtClean="0"/>
              <a:t> de usuario de sistema de ficheros</a:t>
            </a:r>
            <a:endParaRPr lang="es-MX" dirty="0"/>
          </a:p>
        </p:txBody>
      </p:sp>
      <p:pic>
        <p:nvPicPr>
          <p:cNvPr id="3" name="2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70075" y="1806575"/>
            <a:ext cx="5403850" cy="4052888"/>
          </a:xfrm>
        </p:spPr>
      </p:pic>
    </p:spTree>
    <p:extLst>
      <p:ext uri="{BB962C8B-B14F-4D97-AF65-F5344CB8AC3E}">
        <p14:creationId xmlns:p14="http://schemas.microsoft.com/office/powerpoint/2010/main" val="126300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Concepto de fichero</a:t>
            </a:r>
            <a:br>
              <a:rPr lang="es-MX" dirty="0" smtClean="0"/>
            </a:br>
            <a:endParaRPr lang="es-MX" dirty="0"/>
          </a:p>
        </p:txBody>
      </p:sp>
      <p:sp>
        <p:nvSpPr>
          <p:cNvPr id="3" name="2 Marcador de contenido"/>
          <p:cNvSpPr>
            <a:spLocks noGrp="1"/>
          </p:cNvSpPr>
          <p:nvPr>
            <p:ph idx="1"/>
          </p:nvPr>
        </p:nvSpPr>
        <p:spPr/>
        <p:txBody>
          <a:bodyPr/>
          <a:lstStyle/>
          <a:p>
            <a:pPr marL="0" indent="0">
              <a:buNone/>
            </a:pPr>
            <a:r>
              <a:rPr lang="es-MX" dirty="0"/>
              <a:t>En informática, un archivo o fichero también es un conjunto de información que se almacena en forma virtual para ser leído y/o accedido por medio de una computadora.</a:t>
            </a:r>
            <a:r>
              <a:rPr lang="es-MX" dirty="0"/>
              <a:t/>
            </a:r>
            <a:br>
              <a:rPr lang="es-MX" dirty="0"/>
            </a:br>
            <a:r>
              <a:rPr lang="es-MX" dirty="0"/>
              <a:t>Las posibilidades de almacenamiento y clasificación son mucho más ricas en un sistema informático, ya que la información no ocupa un espacio físico y, por ende, es posible conservar millones de datos en un dispositivo muy pequeño. Inclusive, se puede guardar información de texto, audio o video en un mismo lugar sin inconveniente alguno.</a:t>
            </a:r>
            <a:br>
              <a:rPr lang="es-MX" dirty="0"/>
            </a:br>
            <a:r>
              <a:rPr lang="es-MX" dirty="0"/>
              <a:t/>
            </a:r>
            <a:br>
              <a:rPr lang="es-MX" dirty="0"/>
            </a:br>
            <a:endParaRPr lang="es-MX" dirty="0"/>
          </a:p>
        </p:txBody>
      </p:sp>
    </p:spTree>
    <p:extLst>
      <p:ext uri="{BB962C8B-B14F-4D97-AF65-F5344CB8AC3E}">
        <p14:creationId xmlns:p14="http://schemas.microsoft.com/office/powerpoint/2010/main" val="254233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Concepto de directorio</a:t>
            </a:r>
            <a:endParaRPr lang="es-MX" dirty="0"/>
          </a:p>
        </p:txBody>
      </p:sp>
      <p:sp>
        <p:nvSpPr>
          <p:cNvPr id="3" name="2 Marcador de contenido"/>
          <p:cNvSpPr>
            <a:spLocks noGrp="1"/>
          </p:cNvSpPr>
          <p:nvPr>
            <p:ph idx="1"/>
          </p:nvPr>
        </p:nvSpPr>
        <p:spPr/>
        <p:txBody>
          <a:bodyPr/>
          <a:lstStyle/>
          <a:p>
            <a:r>
              <a:rPr lang="es-MX" dirty="0"/>
              <a:t>En informática un </a:t>
            </a:r>
            <a:r>
              <a:rPr lang="es-MX" b="1" dirty="0"/>
              <a:t>directorio</a:t>
            </a:r>
            <a:r>
              <a:rPr lang="es-MX" dirty="0"/>
              <a:t> o a partir de </a:t>
            </a:r>
            <a:r>
              <a:rPr lang="es-MX" dirty="0">
                <a:hlinkClick r:id="rId2" tooltip="Windows 95"/>
              </a:rPr>
              <a:t>Windows 95</a:t>
            </a:r>
            <a:r>
              <a:rPr lang="es-MX" dirty="0"/>
              <a:t> </a:t>
            </a:r>
            <a:r>
              <a:rPr lang="es-MX" b="1" dirty="0"/>
              <a:t>carpetas de archivos</a:t>
            </a:r>
            <a:r>
              <a:rPr lang="es-MX" dirty="0"/>
              <a:t> es un contenedor virtual en el que se almacenan una agrupación de </a:t>
            </a:r>
            <a:r>
              <a:rPr lang="es-MX" dirty="0">
                <a:hlinkClick r:id="rId3" tooltip="Archivo informático"/>
              </a:rPr>
              <a:t>archivos de datos</a:t>
            </a:r>
            <a:r>
              <a:rPr lang="es-MX" dirty="0"/>
              <a:t> y otros subdirectorios, atendiendo a su contenido, a su propósito o a cualquier criterio que decida el usuario. Técnicamente el directorio almacena información acerca de los </a:t>
            </a:r>
            <a:r>
              <a:rPr lang="es-MX" dirty="0">
                <a:hlinkClick r:id="rId3" tooltip="Archivo informático"/>
              </a:rPr>
              <a:t>archivos</a:t>
            </a:r>
            <a:r>
              <a:rPr lang="es-MX" dirty="0"/>
              <a:t> que contiene: como los atributos de los archivos o dónde se encuentran físicamente en el dispositivo de almacenamiento.</a:t>
            </a:r>
            <a:endParaRPr lang="es-MX" dirty="0"/>
          </a:p>
        </p:txBody>
      </p:sp>
    </p:spTree>
    <p:extLst>
      <p:ext uri="{BB962C8B-B14F-4D97-AF65-F5344CB8AC3E}">
        <p14:creationId xmlns:p14="http://schemas.microsoft.com/office/powerpoint/2010/main" val="3252164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Nombrado del fichero</a:t>
            </a:r>
            <a:endParaRPr lang="es-MX" dirty="0"/>
          </a:p>
        </p:txBody>
      </p:sp>
      <p:sp>
        <p:nvSpPr>
          <p:cNvPr id="3" name="2 Marcador de contenido"/>
          <p:cNvSpPr>
            <a:spLocks noGrp="1"/>
          </p:cNvSpPr>
          <p:nvPr>
            <p:ph idx="1"/>
          </p:nvPr>
        </p:nvSpPr>
        <p:spPr>
          <a:xfrm>
            <a:off x="1043608" y="1412776"/>
            <a:ext cx="7125112" cy="5445224"/>
          </a:xfrm>
        </p:spPr>
        <p:txBody>
          <a:bodyPr>
            <a:normAutofit fontScale="77500" lnSpcReduction="20000"/>
          </a:bodyPr>
          <a:lstStyle/>
          <a:p>
            <a:r>
              <a:rPr lang="es-MX" dirty="0"/>
              <a:t>En los más modernos sistemas informáticos, los archivos siempre tienen nombres. Los archivos se ubican en directorios. El nombre de un archivo debe ser único en ese directorio. En otras palabras, no puede haber dos archivos con el mismo nombre en el mismo directorio.</a:t>
            </a:r>
          </a:p>
          <a:p>
            <a:r>
              <a:rPr lang="es-MX" dirty="0"/>
              <a:t>El nombre de un archivo y la ruta al directorio del archivo lo identifica de manera unívoca entre todos los demás archivos del sistema informático -no puede haber dos archivos con el mismo nombre y ruta-. El aspecto del nombre depende del tipo de sistema informático que se use. Las primeras computadoras sólo permitían unas pocas letras o dígitos en el nombre de un archivo, pero las computadoras modernas permiten nombres largos que contengan casi cualquier combinación de letras </a:t>
            </a:r>
            <a:r>
              <a:rPr lang="es-MX" dirty="0">
                <a:hlinkClick r:id="rId2" tooltip="Unicode"/>
              </a:rPr>
              <a:t>Unicode</a:t>
            </a:r>
            <a:r>
              <a:rPr lang="es-MX" dirty="0"/>
              <a:t> y dígitos </a:t>
            </a:r>
            <a:r>
              <a:rPr lang="es-MX" dirty="0" err="1"/>
              <a:t>unicode</a:t>
            </a:r>
            <a:r>
              <a:rPr lang="es-MX" dirty="0"/>
              <a:t>, haciendo más fácil entender el propósito de un archivo de un vistazo. Algunos sistemas informáticos permiten nombres de archivo que contengan espacios; otros no. La distinción entre mayúsculas y minúsculas en los nombres de archivo está determinada por el </a:t>
            </a:r>
            <a:r>
              <a:rPr lang="es-MX" dirty="0">
                <a:hlinkClick r:id="rId3" tooltip="Sistema de archivos"/>
              </a:rPr>
              <a:t>sistemas de archivos</a:t>
            </a:r>
            <a:r>
              <a:rPr lang="es-MX" dirty="0"/>
              <a:t>. Los sistemas de archivos Unix distinguen normalmente entre mayúsculas y minúsculas, y permiten a las aplicaciones a nivel de usuario crear archivos cuyos nombres difieran solamente en si los caracteres están en mayúsculas o minúsculas. </a:t>
            </a:r>
            <a:r>
              <a:rPr lang="es-MX" dirty="0">
                <a:hlinkClick r:id="rId4" tooltip="Microsoft Windows"/>
              </a:rPr>
              <a:t>Microsoft Windows</a:t>
            </a:r>
            <a:r>
              <a:rPr lang="es-MX" dirty="0"/>
              <a:t> reconoce varios sistemas de archivos, cada uno con diferentes políticas en cuanto a la distinción entre mayúsculas y minúsculas. El popular antiguo sistema de archivos </a:t>
            </a:r>
            <a:r>
              <a:rPr lang="es-MX" dirty="0">
                <a:hlinkClick r:id="rId5" tooltip="File Allocation Table (aún no redactado)"/>
              </a:rPr>
              <a:t>FAT</a:t>
            </a:r>
            <a:r>
              <a:rPr lang="es-MX" dirty="0"/>
              <a:t> puede tener varios archivos cuyos nombres difieran únicamente en las mayúsculas y minúsculas si el usuario utiliza un </a:t>
            </a:r>
            <a:r>
              <a:rPr lang="es-MX" dirty="0">
                <a:hlinkClick r:id="rId6" tooltip="Editor de discos (aún no redactado)"/>
              </a:rPr>
              <a:t>editor de discos</a:t>
            </a:r>
            <a:r>
              <a:rPr lang="es-MX" dirty="0"/>
              <a:t> para editar los nombres de archivo en las </a:t>
            </a:r>
            <a:r>
              <a:rPr lang="es-MX" dirty="0">
                <a:hlinkClick r:id="rId7" tooltip="Entrada de directorio (aún no redactado)"/>
              </a:rPr>
              <a:t>entradas de directorio</a:t>
            </a:r>
            <a:r>
              <a:rPr lang="es-MX" dirty="0"/>
              <a:t>. Las aplicaciones de usuario, sin embargo, normalmente no permitirán al usuario crear varios archivos con el mismo nombre pero con diferentes letras en mayúsculas y minúsculas.</a:t>
            </a:r>
          </a:p>
          <a:p>
            <a:endParaRPr lang="es-MX" dirty="0"/>
          </a:p>
        </p:txBody>
      </p:sp>
    </p:spTree>
    <p:extLst>
      <p:ext uri="{BB962C8B-B14F-4D97-AF65-F5344CB8AC3E}">
        <p14:creationId xmlns:p14="http://schemas.microsoft.com/office/powerpoint/2010/main" val="144217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Ciclo de vida de un fichero</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2132856"/>
            <a:ext cx="5166055" cy="4011290"/>
          </a:xfrm>
        </p:spPr>
      </p:pic>
    </p:spTree>
    <p:extLst>
      <p:ext uri="{BB962C8B-B14F-4D97-AF65-F5344CB8AC3E}">
        <p14:creationId xmlns:p14="http://schemas.microsoft.com/office/powerpoint/2010/main" val="3084000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Estructura y almacenamiento del fichero y directorio.</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988840"/>
            <a:ext cx="5454381" cy="4536504"/>
          </a:xfrm>
        </p:spPr>
      </p:pic>
    </p:spTree>
    <p:extLst>
      <p:ext uri="{BB962C8B-B14F-4D97-AF65-F5344CB8AC3E}">
        <p14:creationId xmlns:p14="http://schemas.microsoft.com/office/powerpoint/2010/main" val="1138873104"/>
      </p:ext>
    </p:extLst>
  </p:cSld>
  <p:clrMapOvr>
    <a:masterClrMapping/>
  </p:clrMapOvr>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Otoño</Template>
  <TotalTime>132</TotalTime>
  <Words>310</Words>
  <Application>Microsoft Office PowerPoint</Application>
  <PresentationFormat>Presentación en pantalla (4:3)</PresentationFormat>
  <Paragraphs>13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Autumn</vt:lpstr>
      <vt:lpstr>Sistema de archivos</vt:lpstr>
      <vt:lpstr>Que es el sistema de archivos?</vt:lpstr>
      <vt:lpstr>Vision de usuario de sistema de ficheros</vt:lpstr>
      <vt:lpstr>Concepto de fichero </vt:lpstr>
      <vt:lpstr>Concepto de directorio</vt:lpstr>
      <vt:lpstr>Nombrado del fichero</vt:lpstr>
      <vt:lpstr>Ciclo de vida de un fichero</vt:lpstr>
      <vt:lpstr>Estructura y almacenamiento del fichero y directorio.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de archivos</dc:title>
  <dc:creator>rosario</dc:creator>
  <cp:lastModifiedBy>rosario</cp:lastModifiedBy>
  <cp:revision>4</cp:revision>
  <dcterms:created xsi:type="dcterms:W3CDTF">2014-11-20T08:45:51Z</dcterms:created>
  <dcterms:modified xsi:type="dcterms:W3CDTF">2014-11-24T01:10:55Z</dcterms:modified>
</cp:coreProperties>
</file>